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5113000" cy="21374100"/>
  <p:notesSz cx="6858000" cy="9144000"/>
  <p:embeddedFontLst>
    <p:embeddedFont>
      <p:font typeface="Open Sans" panose="020B0606030504020204" pitchFamily="34" charset="0"/>
      <p:regular r:id="rId3"/>
    </p:embeddedFont>
    <p:embeddedFont>
      <p:font typeface="Open Sans Bold" panose="020B0806030504020204" charset="0"/>
      <p:regular r:id="rId4"/>
    </p:embeddedFont>
    <p:embeddedFont>
      <p:font typeface="Open Sans Bold Italics" panose="020B0604020202020204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25" d="100"/>
          <a:sy n="25" d="100"/>
        </p:scale>
        <p:origin x="1920" y="-9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62721" y="6164152"/>
            <a:ext cx="7415459" cy="3590363"/>
            <a:chOff x="0" y="0"/>
            <a:chExt cx="1342189" cy="6498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42189" cy="649851"/>
            </a:xfrm>
            <a:custGeom>
              <a:avLst/>
              <a:gdLst/>
              <a:ahLst/>
              <a:cxnLst/>
              <a:rect l="l" t="t" r="r" b="b"/>
              <a:pathLst>
                <a:path w="1342189" h="649851">
                  <a:moveTo>
                    <a:pt x="13572" y="0"/>
                  </a:moveTo>
                  <a:lnTo>
                    <a:pt x="1328616" y="0"/>
                  </a:lnTo>
                  <a:cubicBezTo>
                    <a:pt x="1332216" y="0"/>
                    <a:pt x="1335668" y="1430"/>
                    <a:pt x="1338213" y="3975"/>
                  </a:cubicBezTo>
                  <a:cubicBezTo>
                    <a:pt x="1340759" y="6521"/>
                    <a:pt x="1342189" y="9973"/>
                    <a:pt x="1342189" y="13572"/>
                  </a:cubicBezTo>
                  <a:lnTo>
                    <a:pt x="1342189" y="636279"/>
                  </a:lnTo>
                  <a:cubicBezTo>
                    <a:pt x="1342189" y="643774"/>
                    <a:pt x="1336112" y="649851"/>
                    <a:pt x="1328616" y="649851"/>
                  </a:cubicBezTo>
                  <a:lnTo>
                    <a:pt x="13572" y="649851"/>
                  </a:lnTo>
                  <a:cubicBezTo>
                    <a:pt x="6077" y="649851"/>
                    <a:pt x="0" y="643774"/>
                    <a:pt x="0" y="636279"/>
                  </a:cubicBezTo>
                  <a:lnTo>
                    <a:pt x="0" y="13572"/>
                  </a:lnTo>
                  <a:cubicBezTo>
                    <a:pt x="0" y="6077"/>
                    <a:pt x="6077" y="0"/>
                    <a:pt x="135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342189" cy="668901"/>
            </a:xfrm>
            <a:prstGeom prst="rect">
              <a:avLst/>
            </a:prstGeom>
          </p:spPr>
          <p:txBody>
            <a:bodyPr lIns="71120" tIns="71120" rIns="71120" bIns="71120" rtlCol="0" anchor="ctr"/>
            <a:lstStyle/>
            <a:p>
              <a:pPr algn="ctr">
                <a:lnSpc>
                  <a:spcPts val="257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6165446"/>
            <a:ext cx="8025371" cy="3590363"/>
            <a:chOff x="0" y="0"/>
            <a:chExt cx="1843925" cy="64985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43925" cy="649851"/>
            </a:xfrm>
            <a:custGeom>
              <a:avLst/>
              <a:gdLst/>
              <a:ahLst/>
              <a:cxnLst/>
              <a:rect l="l" t="t" r="r" b="b"/>
              <a:pathLst>
                <a:path w="1843925" h="649851">
                  <a:moveTo>
                    <a:pt x="9879" y="0"/>
                  </a:moveTo>
                  <a:lnTo>
                    <a:pt x="1834046" y="0"/>
                  </a:lnTo>
                  <a:cubicBezTo>
                    <a:pt x="1836666" y="0"/>
                    <a:pt x="1839179" y="1041"/>
                    <a:pt x="1841032" y="2894"/>
                  </a:cubicBezTo>
                  <a:cubicBezTo>
                    <a:pt x="1842884" y="4746"/>
                    <a:pt x="1843925" y="7259"/>
                    <a:pt x="1843925" y="9879"/>
                  </a:cubicBezTo>
                  <a:lnTo>
                    <a:pt x="1843925" y="639972"/>
                  </a:lnTo>
                  <a:cubicBezTo>
                    <a:pt x="1843925" y="645428"/>
                    <a:pt x="1839502" y="649851"/>
                    <a:pt x="1834046" y="649851"/>
                  </a:cubicBezTo>
                  <a:lnTo>
                    <a:pt x="9879" y="649851"/>
                  </a:lnTo>
                  <a:cubicBezTo>
                    <a:pt x="4423" y="649851"/>
                    <a:pt x="0" y="645428"/>
                    <a:pt x="0" y="639972"/>
                  </a:cubicBezTo>
                  <a:lnTo>
                    <a:pt x="0" y="9879"/>
                  </a:lnTo>
                  <a:cubicBezTo>
                    <a:pt x="0" y="4423"/>
                    <a:pt x="4423" y="0"/>
                    <a:pt x="9879" y="0"/>
                  </a:cubicBezTo>
                  <a:close/>
                </a:path>
              </a:pathLst>
            </a:custGeom>
            <a:solidFill>
              <a:srgbClr val="1D234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843925" cy="668901"/>
            </a:xfrm>
            <a:prstGeom prst="rect">
              <a:avLst/>
            </a:prstGeom>
          </p:spPr>
          <p:txBody>
            <a:bodyPr lIns="71120" tIns="71120" rIns="71120" bIns="71120" rtlCol="0" anchor="ctr"/>
            <a:lstStyle/>
            <a:p>
              <a:pPr algn="ctr">
                <a:lnSpc>
                  <a:spcPts val="257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38600" y="7003133"/>
            <a:ext cx="224430" cy="224430"/>
          </a:xfrm>
          <a:custGeom>
            <a:avLst/>
            <a:gdLst/>
            <a:ahLst/>
            <a:cxnLst/>
            <a:rect l="l" t="t" r="r" b="b"/>
            <a:pathLst>
              <a:path w="224430" h="224430">
                <a:moveTo>
                  <a:pt x="0" y="0"/>
                </a:moveTo>
                <a:lnTo>
                  <a:pt x="224430" y="0"/>
                </a:lnTo>
                <a:lnTo>
                  <a:pt x="224430" y="224430"/>
                </a:lnTo>
                <a:lnTo>
                  <a:pt x="0" y="2244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38600" y="7734903"/>
            <a:ext cx="224430" cy="224430"/>
          </a:xfrm>
          <a:custGeom>
            <a:avLst/>
            <a:gdLst/>
            <a:ahLst/>
            <a:cxnLst/>
            <a:rect l="l" t="t" r="r" b="b"/>
            <a:pathLst>
              <a:path w="224430" h="224430">
                <a:moveTo>
                  <a:pt x="0" y="0"/>
                </a:moveTo>
                <a:lnTo>
                  <a:pt x="224430" y="0"/>
                </a:lnTo>
                <a:lnTo>
                  <a:pt x="224430" y="224431"/>
                </a:lnTo>
                <a:lnTo>
                  <a:pt x="0" y="2244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38600" y="8491155"/>
            <a:ext cx="224430" cy="224430"/>
          </a:xfrm>
          <a:custGeom>
            <a:avLst/>
            <a:gdLst/>
            <a:ahLst/>
            <a:cxnLst/>
            <a:rect l="l" t="t" r="r" b="b"/>
            <a:pathLst>
              <a:path w="224430" h="224430">
                <a:moveTo>
                  <a:pt x="0" y="0"/>
                </a:moveTo>
                <a:lnTo>
                  <a:pt x="224430" y="0"/>
                </a:lnTo>
                <a:lnTo>
                  <a:pt x="224430" y="224430"/>
                </a:lnTo>
                <a:lnTo>
                  <a:pt x="0" y="2244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485645" y="7003133"/>
            <a:ext cx="224430" cy="224430"/>
          </a:xfrm>
          <a:custGeom>
            <a:avLst/>
            <a:gdLst/>
            <a:ahLst/>
            <a:cxnLst/>
            <a:rect l="l" t="t" r="r" b="b"/>
            <a:pathLst>
              <a:path w="224430" h="224430">
                <a:moveTo>
                  <a:pt x="0" y="0"/>
                </a:moveTo>
                <a:lnTo>
                  <a:pt x="224430" y="0"/>
                </a:lnTo>
                <a:lnTo>
                  <a:pt x="224430" y="224430"/>
                </a:lnTo>
                <a:lnTo>
                  <a:pt x="0" y="2244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485645" y="7734903"/>
            <a:ext cx="224430" cy="224430"/>
          </a:xfrm>
          <a:custGeom>
            <a:avLst/>
            <a:gdLst/>
            <a:ahLst/>
            <a:cxnLst/>
            <a:rect l="l" t="t" r="r" b="b"/>
            <a:pathLst>
              <a:path w="224430" h="224430">
                <a:moveTo>
                  <a:pt x="0" y="0"/>
                </a:moveTo>
                <a:lnTo>
                  <a:pt x="224430" y="0"/>
                </a:lnTo>
                <a:lnTo>
                  <a:pt x="224430" y="224431"/>
                </a:lnTo>
                <a:lnTo>
                  <a:pt x="0" y="2244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485645" y="8491155"/>
            <a:ext cx="224430" cy="224430"/>
          </a:xfrm>
          <a:custGeom>
            <a:avLst/>
            <a:gdLst/>
            <a:ahLst/>
            <a:cxnLst/>
            <a:rect l="l" t="t" r="r" b="b"/>
            <a:pathLst>
              <a:path w="224430" h="224430">
                <a:moveTo>
                  <a:pt x="0" y="0"/>
                </a:moveTo>
                <a:lnTo>
                  <a:pt x="224430" y="0"/>
                </a:lnTo>
                <a:lnTo>
                  <a:pt x="224430" y="224430"/>
                </a:lnTo>
                <a:lnTo>
                  <a:pt x="0" y="2244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4701145" y="10149979"/>
            <a:ext cx="2754444" cy="518392"/>
            <a:chOff x="0" y="0"/>
            <a:chExt cx="498551" cy="9382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98551" cy="93828"/>
            </a:xfrm>
            <a:custGeom>
              <a:avLst/>
              <a:gdLst/>
              <a:ahLst/>
              <a:cxnLst/>
              <a:rect l="l" t="t" r="r" b="b"/>
              <a:pathLst>
                <a:path w="498551" h="93828">
                  <a:moveTo>
                    <a:pt x="46914" y="0"/>
                  </a:moveTo>
                  <a:lnTo>
                    <a:pt x="451637" y="0"/>
                  </a:lnTo>
                  <a:cubicBezTo>
                    <a:pt x="464079" y="0"/>
                    <a:pt x="476012" y="4943"/>
                    <a:pt x="484810" y="13741"/>
                  </a:cubicBezTo>
                  <a:cubicBezTo>
                    <a:pt x="493608" y="22539"/>
                    <a:pt x="498551" y="34472"/>
                    <a:pt x="498551" y="46914"/>
                  </a:cubicBezTo>
                  <a:lnTo>
                    <a:pt x="498551" y="46914"/>
                  </a:lnTo>
                  <a:cubicBezTo>
                    <a:pt x="498551" y="59357"/>
                    <a:pt x="493608" y="71289"/>
                    <a:pt x="484810" y="80087"/>
                  </a:cubicBezTo>
                  <a:cubicBezTo>
                    <a:pt x="476012" y="88886"/>
                    <a:pt x="464079" y="93828"/>
                    <a:pt x="451637" y="93828"/>
                  </a:cubicBezTo>
                  <a:lnTo>
                    <a:pt x="46914" y="93828"/>
                  </a:lnTo>
                  <a:cubicBezTo>
                    <a:pt x="34472" y="93828"/>
                    <a:pt x="22539" y="88886"/>
                    <a:pt x="13741" y="80087"/>
                  </a:cubicBezTo>
                  <a:cubicBezTo>
                    <a:pt x="4943" y="71289"/>
                    <a:pt x="0" y="59357"/>
                    <a:pt x="0" y="46914"/>
                  </a:cubicBezTo>
                  <a:lnTo>
                    <a:pt x="0" y="46914"/>
                  </a:lnTo>
                  <a:cubicBezTo>
                    <a:pt x="0" y="34472"/>
                    <a:pt x="4943" y="22539"/>
                    <a:pt x="13741" y="13741"/>
                  </a:cubicBezTo>
                  <a:cubicBezTo>
                    <a:pt x="22539" y="4943"/>
                    <a:pt x="34472" y="0"/>
                    <a:pt x="46914" y="0"/>
                  </a:cubicBezTo>
                  <a:close/>
                </a:path>
              </a:pathLst>
            </a:custGeom>
            <a:solidFill>
              <a:srgbClr val="B9C1F5"/>
            </a:solidFill>
            <a:ln cap="rnd">
              <a:noFill/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498551" cy="112878"/>
            </a:xfrm>
            <a:prstGeom prst="rect">
              <a:avLst/>
            </a:prstGeom>
          </p:spPr>
          <p:txBody>
            <a:bodyPr lIns="71120" tIns="71120" rIns="71120" bIns="71120" rtlCol="0" anchor="ctr"/>
            <a:lstStyle/>
            <a:p>
              <a:pPr algn="ctr">
                <a:lnSpc>
                  <a:spcPts val="2575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18093" y="13586037"/>
            <a:ext cx="3447840" cy="6293883"/>
            <a:chOff x="0" y="0"/>
            <a:chExt cx="624054" cy="113918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24054" cy="1139185"/>
            </a:xfrm>
            <a:custGeom>
              <a:avLst/>
              <a:gdLst/>
              <a:ahLst/>
              <a:cxnLst/>
              <a:rect l="l" t="t" r="r" b="b"/>
              <a:pathLst>
                <a:path w="624054" h="1139185">
                  <a:moveTo>
                    <a:pt x="29191" y="0"/>
                  </a:moveTo>
                  <a:lnTo>
                    <a:pt x="594864" y="0"/>
                  </a:lnTo>
                  <a:cubicBezTo>
                    <a:pt x="602606" y="0"/>
                    <a:pt x="610030" y="3075"/>
                    <a:pt x="615505" y="8550"/>
                  </a:cubicBezTo>
                  <a:cubicBezTo>
                    <a:pt x="620979" y="14024"/>
                    <a:pt x="624054" y="21449"/>
                    <a:pt x="624054" y="29191"/>
                  </a:cubicBezTo>
                  <a:lnTo>
                    <a:pt x="624054" y="1109994"/>
                  </a:lnTo>
                  <a:cubicBezTo>
                    <a:pt x="624054" y="1126115"/>
                    <a:pt x="610985" y="1139185"/>
                    <a:pt x="594864" y="1139185"/>
                  </a:cubicBezTo>
                  <a:lnTo>
                    <a:pt x="29191" y="1139185"/>
                  </a:lnTo>
                  <a:cubicBezTo>
                    <a:pt x="21449" y="1139185"/>
                    <a:pt x="14024" y="1136109"/>
                    <a:pt x="8550" y="1130635"/>
                  </a:cubicBezTo>
                  <a:cubicBezTo>
                    <a:pt x="3075" y="1125160"/>
                    <a:pt x="0" y="1117736"/>
                    <a:pt x="0" y="1109994"/>
                  </a:cubicBezTo>
                  <a:lnTo>
                    <a:pt x="0" y="29191"/>
                  </a:lnTo>
                  <a:cubicBezTo>
                    <a:pt x="0" y="21449"/>
                    <a:pt x="3075" y="14024"/>
                    <a:pt x="8550" y="8550"/>
                  </a:cubicBezTo>
                  <a:cubicBezTo>
                    <a:pt x="14024" y="3075"/>
                    <a:pt x="21449" y="0"/>
                    <a:pt x="2919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624054" cy="1158235"/>
            </a:xfrm>
            <a:prstGeom prst="rect">
              <a:avLst/>
            </a:prstGeom>
          </p:spPr>
          <p:txBody>
            <a:bodyPr lIns="71120" tIns="71120" rIns="71120" bIns="71120" rtlCol="0" anchor="ctr"/>
            <a:lstStyle/>
            <a:p>
              <a:pPr algn="ctr">
                <a:lnSpc>
                  <a:spcPts val="2575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747642" y="10170983"/>
            <a:ext cx="3166748" cy="518392"/>
            <a:chOff x="0" y="0"/>
            <a:chExt cx="573177" cy="9382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73177" cy="93828"/>
            </a:xfrm>
            <a:custGeom>
              <a:avLst/>
              <a:gdLst/>
              <a:ahLst/>
              <a:cxnLst/>
              <a:rect l="l" t="t" r="r" b="b"/>
              <a:pathLst>
                <a:path w="573177" h="93828">
                  <a:moveTo>
                    <a:pt x="46914" y="0"/>
                  </a:moveTo>
                  <a:lnTo>
                    <a:pt x="526263" y="0"/>
                  </a:lnTo>
                  <a:cubicBezTo>
                    <a:pt x="538706" y="0"/>
                    <a:pt x="550638" y="4943"/>
                    <a:pt x="559436" y="13741"/>
                  </a:cubicBezTo>
                  <a:cubicBezTo>
                    <a:pt x="568235" y="22539"/>
                    <a:pt x="573177" y="34472"/>
                    <a:pt x="573177" y="46914"/>
                  </a:cubicBezTo>
                  <a:lnTo>
                    <a:pt x="573177" y="46914"/>
                  </a:lnTo>
                  <a:cubicBezTo>
                    <a:pt x="573177" y="59357"/>
                    <a:pt x="568235" y="71289"/>
                    <a:pt x="559436" y="80087"/>
                  </a:cubicBezTo>
                  <a:cubicBezTo>
                    <a:pt x="550638" y="88886"/>
                    <a:pt x="538706" y="93828"/>
                    <a:pt x="526263" y="93828"/>
                  </a:cubicBezTo>
                  <a:lnTo>
                    <a:pt x="46914" y="93828"/>
                  </a:lnTo>
                  <a:cubicBezTo>
                    <a:pt x="34472" y="93828"/>
                    <a:pt x="22539" y="88886"/>
                    <a:pt x="13741" y="80087"/>
                  </a:cubicBezTo>
                  <a:cubicBezTo>
                    <a:pt x="4943" y="71289"/>
                    <a:pt x="0" y="59357"/>
                    <a:pt x="0" y="46914"/>
                  </a:cubicBezTo>
                  <a:lnTo>
                    <a:pt x="0" y="46914"/>
                  </a:lnTo>
                  <a:cubicBezTo>
                    <a:pt x="0" y="34472"/>
                    <a:pt x="4943" y="22539"/>
                    <a:pt x="13741" y="13741"/>
                  </a:cubicBezTo>
                  <a:cubicBezTo>
                    <a:pt x="22539" y="4943"/>
                    <a:pt x="34472" y="0"/>
                    <a:pt x="46914" y="0"/>
                  </a:cubicBezTo>
                  <a:close/>
                </a:path>
              </a:pathLst>
            </a:custGeom>
            <a:solidFill>
              <a:srgbClr val="B9C1F5"/>
            </a:solidFill>
            <a:ln cap="rnd">
              <a:noFill/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19050"/>
              <a:ext cx="573177" cy="112878"/>
            </a:xfrm>
            <a:prstGeom prst="rect">
              <a:avLst/>
            </a:prstGeom>
          </p:spPr>
          <p:txBody>
            <a:bodyPr lIns="71120" tIns="71120" rIns="71120" bIns="71120" rtlCol="0" anchor="ctr"/>
            <a:lstStyle/>
            <a:p>
              <a:pPr algn="ctr">
                <a:lnSpc>
                  <a:spcPts val="2575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1187137" y="10248167"/>
            <a:ext cx="2596278" cy="518392"/>
            <a:chOff x="0" y="0"/>
            <a:chExt cx="469923" cy="9382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69923" cy="93828"/>
            </a:xfrm>
            <a:custGeom>
              <a:avLst/>
              <a:gdLst/>
              <a:ahLst/>
              <a:cxnLst/>
              <a:rect l="l" t="t" r="r" b="b"/>
              <a:pathLst>
                <a:path w="469923" h="93828">
                  <a:moveTo>
                    <a:pt x="46914" y="0"/>
                  </a:moveTo>
                  <a:lnTo>
                    <a:pt x="423009" y="0"/>
                  </a:lnTo>
                  <a:cubicBezTo>
                    <a:pt x="435451" y="0"/>
                    <a:pt x="447384" y="4943"/>
                    <a:pt x="456182" y="13741"/>
                  </a:cubicBezTo>
                  <a:cubicBezTo>
                    <a:pt x="464980" y="22539"/>
                    <a:pt x="469923" y="34472"/>
                    <a:pt x="469923" y="46914"/>
                  </a:cubicBezTo>
                  <a:lnTo>
                    <a:pt x="469923" y="46914"/>
                  </a:lnTo>
                  <a:cubicBezTo>
                    <a:pt x="469923" y="59357"/>
                    <a:pt x="464980" y="71289"/>
                    <a:pt x="456182" y="80087"/>
                  </a:cubicBezTo>
                  <a:cubicBezTo>
                    <a:pt x="447384" y="88886"/>
                    <a:pt x="435451" y="93828"/>
                    <a:pt x="423009" y="93828"/>
                  </a:cubicBezTo>
                  <a:lnTo>
                    <a:pt x="46914" y="93828"/>
                  </a:lnTo>
                  <a:cubicBezTo>
                    <a:pt x="34472" y="93828"/>
                    <a:pt x="22539" y="88886"/>
                    <a:pt x="13741" y="80087"/>
                  </a:cubicBezTo>
                  <a:cubicBezTo>
                    <a:pt x="4943" y="71289"/>
                    <a:pt x="0" y="59357"/>
                    <a:pt x="0" y="46914"/>
                  </a:cubicBezTo>
                  <a:lnTo>
                    <a:pt x="0" y="46914"/>
                  </a:lnTo>
                  <a:cubicBezTo>
                    <a:pt x="0" y="34472"/>
                    <a:pt x="4943" y="22539"/>
                    <a:pt x="13741" y="13741"/>
                  </a:cubicBezTo>
                  <a:cubicBezTo>
                    <a:pt x="22539" y="4943"/>
                    <a:pt x="34472" y="0"/>
                    <a:pt x="46914" y="0"/>
                  </a:cubicBezTo>
                  <a:close/>
                </a:path>
              </a:pathLst>
            </a:custGeom>
            <a:solidFill>
              <a:srgbClr val="B9C1F5"/>
            </a:solidFill>
            <a:ln cap="rnd">
              <a:noFill/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19050"/>
              <a:ext cx="469923" cy="112878"/>
            </a:xfrm>
            <a:prstGeom prst="rect">
              <a:avLst/>
            </a:prstGeom>
          </p:spPr>
          <p:txBody>
            <a:bodyPr lIns="71120" tIns="71120" rIns="71120" bIns="71120" rtlCol="0" anchor="ctr"/>
            <a:lstStyle/>
            <a:p>
              <a:pPr algn="ctr">
                <a:lnSpc>
                  <a:spcPts val="2575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735561" y="14200046"/>
            <a:ext cx="2868967" cy="518392"/>
            <a:chOff x="0" y="0"/>
            <a:chExt cx="519279" cy="9382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19279" cy="93828"/>
            </a:xfrm>
            <a:custGeom>
              <a:avLst/>
              <a:gdLst/>
              <a:ahLst/>
              <a:cxnLst/>
              <a:rect l="l" t="t" r="r" b="b"/>
              <a:pathLst>
                <a:path w="519279" h="93828">
                  <a:moveTo>
                    <a:pt x="46914" y="0"/>
                  </a:moveTo>
                  <a:lnTo>
                    <a:pt x="472365" y="0"/>
                  </a:lnTo>
                  <a:cubicBezTo>
                    <a:pt x="484808" y="0"/>
                    <a:pt x="496740" y="4943"/>
                    <a:pt x="505538" y="13741"/>
                  </a:cubicBezTo>
                  <a:cubicBezTo>
                    <a:pt x="514337" y="22539"/>
                    <a:pt x="519279" y="34472"/>
                    <a:pt x="519279" y="46914"/>
                  </a:cubicBezTo>
                  <a:lnTo>
                    <a:pt x="519279" y="46914"/>
                  </a:lnTo>
                  <a:cubicBezTo>
                    <a:pt x="519279" y="59357"/>
                    <a:pt x="514337" y="71289"/>
                    <a:pt x="505538" y="80087"/>
                  </a:cubicBezTo>
                  <a:cubicBezTo>
                    <a:pt x="496740" y="88886"/>
                    <a:pt x="484808" y="93828"/>
                    <a:pt x="472365" y="93828"/>
                  </a:cubicBezTo>
                  <a:lnTo>
                    <a:pt x="46914" y="93828"/>
                  </a:lnTo>
                  <a:cubicBezTo>
                    <a:pt x="34472" y="93828"/>
                    <a:pt x="22539" y="88886"/>
                    <a:pt x="13741" y="80087"/>
                  </a:cubicBezTo>
                  <a:cubicBezTo>
                    <a:pt x="4943" y="71289"/>
                    <a:pt x="0" y="59357"/>
                    <a:pt x="0" y="46914"/>
                  </a:cubicBezTo>
                  <a:lnTo>
                    <a:pt x="0" y="46914"/>
                  </a:lnTo>
                  <a:cubicBezTo>
                    <a:pt x="0" y="34472"/>
                    <a:pt x="4943" y="22539"/>
                    <a:pt x="13741" y="13741"/>
                  </a:cubicBezTo>
                  <a:cubicBezTo>
                    <a:pt x="22539" y="4943"/>
                    <a:pt x="34472" y="0"/>
                    <a:pt x="46914" y="0"/>
                  </a:cubicBezTo>
                  <a:close/>
                </a:path>
              </a:pathLst>
            </a:custGeom>
            <a:solidFill>
              <a:srgbClr val="B9C1F5"/>
            </a:solidFill>
            <a:ln cap="rnd">
              <a:noFill/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19050"/>
              <a:ext cx="519279" cy="112878"/>
            </a:xfrm>
            <a:prstGeom prst="rect">
              <a:avLst/>
            </a:prstGeom>
          </p:spPr>
          <p:txBody>
            <a:bodyPr lIns="71120" tIns="71120" rIns="71120" bIns="71120" rtlCol="0" anchor="ctr"/>
            <a:lstStyle/>
            <a:p>
              <a:pPr algn="ctr">
                <a:lnSpc>
                  <a:spcPts val="2575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9752653" y="14173132"/>
            <a:ext cx="2868967" cy="518392"/>
            <a:chOff x="0" y="0"/>
            <a:chExt cx="519279" cy="93828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519279" cy="93828"/>
            </a:xfrm>
            <a:custGeom>
              <a:avLst/>
              <a:gdLst/>
              <a:ahLst/>
              <a:cxnLst/>
              <a:rect l="l" t="t" r="r" b="b"/>
              <a:pathLst>
                <a:path w="519279" h="93828">
                  <a:moveTo>
                    <a:pt x="46914" y="0"/>
                  </a:moveTo>
                  <a:lnTo>
                    <a:pt x="472365" y="0"/>
                  </a:lnTo>
                  <a:cubicBezTo>
                    <a:pt x="484808" y="0"/>
                    <a:pt x="496740" y="4943"/>
                    <a:pt x="505538" y="13741"/>
                  </a:cubicBezTo>
                  <a:cubicBezTo>
                    <a:pt x="514337" y="22539"/>
                    <a:pt x="519279" y="34472"/>
                    <a:pt x="519279" y="46914"/>
                  </a:cubicBezTo>
                  <a:lnTo>
                    <a:pt x="519279" y="46914"/>
                  </a:lnTo>
                  <a:cubicBezTo>
                    <a:pt x="519279" y="59357"/>
                    <a:pt x="514337" y="71289"/>
                    <a:pt x="505538" y="80087"/>
                  </a:cubicBezTo>
                  <a:cubicBezTo>
                    <a:pt x="496740" y="88886"/>
                    <a:pt x="484808" y="93828"/>
                    <a:pt x="472365" y="93828"/>
                  </a:cubicBezTo>
                  <a:lnTo>
                    <a:pt x="46914" y="93828"/>
                  </a:lnTo>
                  <a:cubicBezTo>
                    <a:pt x="34472" y="93828"/>
                    <a:pt x="22539" y="88886"/>
                    <a:pt x="13741" y="80087"/>
                  </a:cubicBezTo>
                  <a:cubicBezTo>
                    <a:pt x="4943" y="71289"/>
                    <a:pt x="0" y="59357"/>
                    <a:pt x="0" y="46914"/>
                  </a:cubicBezTo>
                  <a:lnTo>
                    <a:pt x="0" y="46914"/>
                  </a:lnTo>
                  <a:cubicBezTo>
                    <a:pt x="0" y="34472"/>
                    <a:pt x="4943" y="22539"/>
                    <a:pt x="13741" y="13741"/>
                  </a:cubicBezTo>
                  <a:cubicBezTo>
                    <a:pt x="22539" y="4943"/>
                    <a:pt x="34472" y="0"/>
                    <a:pt x="46914" y="0"/>
                  </a:cubicBezTo>
                  <a:close/>
                </a:path>
              </a:pathLst>
            </a:custGeom>
            <a:solidFill>
              <a:srgbClr val="B9C1F5"/>
            </a:solidFill>
            <a:ln cap="rnd">
              <a:noFill/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19050"/>
              <a:ext cx="519279" cy="112878"/>
            </a:xfrm>
            <a:prstGeom prst="rect">
              <a:avLst/>
            </a:prstGeom>
          </p:spPr>
          <p:txBody>
            <a:bodyPr lIns="71120" tIns="71120" rIns="71120" bIns="71120" rtlCol="0" anchor="ctr"/>
            <a:lstStyle/>
            <a:p>
              <a:pPr algn="ctr">
                <a:lnSpc>
                  <a:spcPts val="2575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548581" y="9342942"/>
            <a:ext cx="9617860" cy="7744029"/>
            <a:chOff x="0" y="0"/>
            <a:chExt cx="1740820" cy="1401659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740820" cy="1401659"/>
            </a:xfrm>
            <a:custGeom>
              <a:avLst/>
              <a:gdLst/>
              <a:ahLst/>
              <a:cxnLst/>
              <a:rect l="l" t="t" r="r" b="b"/>
              <a:pathLst>
                <a:path w="1740820" h="1401659">
                  <a:moveTo>
                    <a:pt x="10464" y="0"/>
                  </a:moveTo>
                  <a:lnTo>
                    <a:pt x="1730356" y="0"/>
                  </a:lnTo>
                  <a:cubicBezTo>
                    <a:pt x="1733131" y="0"/>
                    <a:pt x="1735793" y="1102"/>
                    <a:pt x="1737755" y="3065"/>
                  </a:cubicBezTo>
                  <a:cubicBezTo>
                    <a:pt x="1739718" y="5027"/>
                    <a:pt x="1740820" y="7689"/>
                    <a:pt x="1740820" y="10464"/>
                  </a:cubicBezTo>
                  <a:lnTo>
                    <a:pt x="1740820" y="1391195"/>
                  </a:lnTo>
                  <a:cubicBezTo>
                    <a:pt x="1740820" y="1393970"/>
                    <a:pt x="1739718" y="1396632"/>
                    <a:pt x="1737755" y="1398594"/>
                  </a:cubicBezTo>
                  <a:cubicBezTo>
                    <a:pt x="1735793" y="1400557"/>
                    <a:pt x="1733131" y="1401659"/>
                    <a:pt x="1730356" y="1401659"/>
                  </a:cubicBezTo>
                  <a:lnTo>
                    <a:pt x="10464" y="1401659"/>
                  </a:lnTo>
                  <a:cubicBezTo>
                    <a:pt x="7689" y="1401659"/>
                    <a:pt x="5027" y="1400557"/>
                    <a:pt x="3065" y="1398594"/>
                  </a:cubicBezTo>
                  <a:cubicBezTo>
                    <a:pt x="1102" y="1396632"/>
                    <a:pt x="0" y="1393970"/>
                    <a:pt x="0" y="1391195"/>
                  </a:cubicBezTo>
                  <a:lnTo>
                    <a:pt x="0" y="10464"/>
                  </a:lnTo>
                  <a:cubicBezTo>
                    <a:pt x="0" y="7689"/>
                    <a:pt x="1102" y="5027"/>
                    <a:pt x="3065" y="3065"/>
                  </a:cubicBezTo>
                  <a:cubicBezTo>
                    <a:pt x="5027" y="1102"/>
                    <a:pt x="7689" y="0"/>
                    <a:pt x="10464" y="0"/>
                  </a:cubicBezTo>
                  <a:close/>
                </a:path>
              </a:pathLst>
            </a:custGeom>
            <a:solidFill>
              <a:srgbClr val="B9C1F5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19050"/>
              <a:ext cx="1740820" cy="1420709"/>
            </a:xfrm>
            <a:prstGeom prst="rect">
              <a:avLst/>
            </a:prstGeom>
          </p:spPr>
          <p:txBody>
            <a:bodyPr lIns="71120" tIns="71120" rIns="71120" bIns="71120" rtlCol="0" anchor="ctr"/>
            <a:lstStyle/>
            <a:p>
              <a:pPr algn="ctr">
                <a:lnSpc>
                  <a:spcPts val="2575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0971557" y="10162408"/>
            <a:ext cx="3102571" cy="3841095"/>
            <a:chOff x="0" y="0"/>
            <a:chExt cx="561561" cy="695233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561561" cy="695233"/>
            </a:xfrm>
            <a:custGeom>
              <a:avLst/>
              <a:gdLst/>
              <a:ahLst/>
              <a:cxnLst/>
              <a:rect l="l" t="t" r="r" b="b"/>
              <a:pathLst>
                <a:path w="561561" h="695233">
                  <a:moveTo>
                    <a:pt x="32439" y="0"/>
                  </a:moveTo>
                  <a:lnTo>
                    <a:pt x="529122" y="0"/>
                  </a:lnTo>
                  <a:cubicBezTo>
                    <a:pt x="537726" y="0"/>
                    <a:pt x="545977" y="3418"/>
                    <a:pt x="552060" y="9501"/>
                  </a:cubicBezTo>
                  <a:cubicBezTo>
                    <a:pt x="558144" y="15585"/>
                    <a:pt x="561561" y="23836"/>
                    <a:pt x="561561" y="32439"/>
                  </a:cubicBezTo>
                  <a:lnTo>
                    <a:pt x="561561" y="662794"/>
                  </a:lnTo>
                  <a:cubicBezTo>
                    <a:pt x="561561" y="680710"/>
                    <a:pt x="547038" y="695233"/>
                    <a:pt x="529122" y="695233"/>
                  </a:cubicBezTo>
                  <a:lnTo>
                    <a:pt x="32439" y="695233"/>
                  </a:lnTo>
                  <a:cubicBezTo>
                    <a:pt x="23836" y="695233"/>
                    <a:pt x="15585" y="691816"/>
                    <a:pt x="9501" y="685732"/>
                  </a:cubicBezTo>
                  <a:cubicBezTo>
                    <a:pt x="3418" y="679648"/>
                    <a:pt x="0" y="671397"/>
                    <a:pt x="0" y="662794"/>
                  </a:cubicBezTo>
                  <a:lnTo>
                    <a:pt x="0" y="32439"/>
                  </a:lnTo>
                  <a:cubicBezTo>
                    <a:pt x="0" y="23836"/>
                    <a:pt x="3418" y="15585"/>
                    <a:pt x="9501" y="9501"/>
                  </a:cubicBezTo>
                  <a:cubicBezTo>
                    <a:pt x="15585" y="3418"/>
                    <a:pt x="23836" y="0"/>
                    <a:pt x="3243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19050"/>
              <a:ext cx="561561" cy="714283"/>
            </a:xfrm>
            <a:prstGeom prst="rect">
              <a:avLst/>
            </a:prstGeom>
          </p:spPr>
          <p:txBody>
            <a:bodyPr lIns="71120" tIns="71120" rIns="71120" bIns="71120" rtlCol="0" anchor="ctr"/>
            <a:lstStyle/>
            <a:p>
              <a:pPr algn="ctr">
                <a:lnSpc>
                  <a:spcPts val="2575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649188" y="10162408"/>
            <a:ext cx="3102571" cy="3841095"/>
            <a:chOff x="0" y="0"/>
            <a:chExt cx="561561" cy="695233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561561" cy="695233"/>
            </a:xfrm>
            <a:custGeom>
              <a:avLst/>
              <a:gdLst/>
              <a:ahLst/>
              <a:cxnLst/>
              <a:rect l="l" t="t" r="r" b="b"/>
              <a:pathLst>
                <a:path w="561561" h="695233">
                  <a:moveTo>
                    <a:pt x="32439" y="0"/>
                  </a:moveTo>
                  <a:lnTo>
                    <a:pt x="529122" y="0"/>
                  </a:lnTo>
                  <a:cubicBezTo>
                    <a:pt x="537726" y="0"/>
                    <a:pt x="545977" y="3418"/>
                    <a:pt x="552060" y="9501"/>
                  </a:cubicBezTo>
                  <a:cubicBezTo>
                    <a:pt x="558144" y="15585"/>
                    <a:pt x="561561" y="23836"/>
                    <a:pt x="561561" y="32439"/>
                  </a:cubicBezTo>
                  <a:lnTo>
                    <a:pt x="561561" y="662794"/>
                  </a:lnTo>
                  <a:cubicBezTo>
                    <a:pt x="561561" y="680710"/>
                    <a:pt x="547038" y="695233"/>
                    <a:pt x="529122" y="695233"/>
                  </a:cubicBezTo>
                  <a:lnTo>
                    <a:pt x="32439" y="695233"/>
                  </a:lnTo>
                  <a:cubicBezTo>
                    <a:pt x="23836" y="695233"/>
                    <a:pt x="15585" y="691816"/>
                    <a:pt x="9501" y="685732"/>
                  </a:cubicBezTo>
                  <a:cubicBezTo>
                    <a:pt x="3418" y="679648"/>
                    <a:pt x="0" y="671397"/>
                    <a:pt x="0" y="662794"/>
                  </a:cubicBezTo>
                  <a:lnTo>
                    <a:pt x="0" y="32439"/>
                  </a:lnTo>
                  <a:cubicBezTo>
                    <a:pt x="0" y="23836"/>
                    <a:pt x="3418" y="15585"/>
                    <a:pt x="9501" y="9501"/>
                  </a:cubicBezTo>
                  <a:cubicBezTo>
                    <a:pt x="15585" y="3418"/>
                    <a:pt x="23836" y="0"/>
                    <a:pt x="3243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0" y="-19050"/>
              <a:ext cx="561561" cy="714283"/>
            </a:xfrm>
            <a:prstGeom prst="rect">
              <a:avLst/>
            </a:prstGeom>
          </p:spPr>
          <p:txBody>
            <a:bodyPr lIns="71120" tIns="71120" rIns="71120" bIns="71120" rtlCol="0" anchor="ctr"/>
            <a:lstStyle/>
            <a:p>
              <a:pPr algn="ctr">
                <a:lnSpc>
                  <a:spcPts val="2575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7802539" y="10162408"/>
            <a:ext cx="3111851" cy="3841095"/>
            <a:chOff x="0" y="0"/>
            <a:chExt cx="563241" cy="695233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563241" cy="695233"/>
            </a:xfrm>
            <a:custGeom>
              <a:avLst/>
              <a:gdLst/>
              <a:ahLst/>
              <a:cxnLst/>
              <a:rect l="l" t="t" r="r" b="b"/>
              <a:pathLst>
                <a:path w="563241" h="695233">
                  <a:moveTo>
                    <a:pt x="32342" y="0"/>
                  </a:moveTo>
                  <a:lnTo>
                    <a:pt x="530899" y="0"/>
                  </a:lnTo>
                  <a:cubicBezTo>
                    <a:pt x="539476" y="0"/>
                    <a:pt x="547703" y="3408"/>
                    <a:pt x="553768" y="9473"/>
                  </a:cubicBezTo>
                  <a:cubicBezTo>
                    <a:pt x="559834" y="15538"/>
                    <a:pt x="563241" y="23765"/>
                    <a:pt x="563241" y="32342"/>
                  </a:cubicBezTo>
                  <a:lnTo>
                    <a:pt x="563241" y="662891"/>
                  </a:lnTo>
                  <a:cubicBezTo>
                    <a:pt x="563241" y="680753"/>
                    <a:pt x="548761" y="695233"/>
                    <a:pt x="530899" y="695233"/>
                  </a:cubicBezTo>
                  <a:lnTo>
                    <a:pt x="32342" y="695233"/>
                  </a:lnTo>
                  <a:cubicBezTo>
                    <a:pt x="23765" y="695233"/>
                    <a:pt x="15538" y="691826"/>
                    <a:pt x="9473" y="685760"/>
                  </a:cubicBezTo>
                  <a:cubicBezTo>
                    <a:pt x="3408" y="679695"/>
                    <a:pt x="0" y="671469"/>
                    <a:pt x="0" y="662891"/>
                  </a:cubicBezTo>
                  <a:lnTo>
                    <a:pt x="0" y="32342"/>
                  </a:lnTo>
                  <a:cubicBezTo>
                    <a:pt x="0" y="23765"/>
                    <a:pt x="3408" y="15538"/>
                    <a:pt x="9473" y="9473"/>
                  </a:cubicBezTo>
                  <a:cubicBezTo>
                    <a:pt x="15538" y="3408"/>
                    <a:pt x="23765" y="0"/>
                    <a:pt x="3234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0" y="-19050"/>
              <a:ext cx="563241" cy="714283"/>
            </a:xfrm>
            <a:prstGeom prst="rect">
              <a:avLst/>
            </a:prstGeom>
          </p:spPr>
          <p:txBody>
            <a:bodyPr lIns="71120" tIns="71120" rIns="71120" bIns="71120" rtlCol="0" anchor="ctr"/>
            <a:lstStyle/>
            <a:p>
              <a:pPr algn="ctr">
                <a:lnSpc>
                  <a:spcPts val="2575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649188" y="14079787"/>
            <a:ext cx="4590329" cy="2902247"/>
            <a:chOff x="0" y="0"/>
            <a:chExt cx="830844" cy="525303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30843" cy="525303"/>
            </a:xfrm>
            <a:custGeom>
              <a:avLst/>
              <a:gdLst/>
              <a:ahLst/>
              <a:cxnLst/>
              <a:rect l="l" t="t" r="r" b="b"/>
              <a:pathLst>
                <a:path w="830843" h="525303">
                  <a:moveTo>
                    <a:pt x="21925" y="0"/>
                  </a:moveTo>
                  <a:lnTo>
                    <a:pt x="808918" y="0"/>
                  </a:lnTo>
                  <a:cubicBezTo>
                    <a:pt x="814733" y="0"/>
                    <a:pt x="820310" y="2310"/>
                    <a:pt x="824422" y="6422"/>
                  </a:cubicBezTo>
                  <a:cubicBezTo>
                    <a:pt x="828533" y="10534"/>
                    <a:pt x="830843" y="16110"/>
                    <a:pt x="830843" y="21925"/>
                  </a:cubicBezTo>
                  <a:lnTo>
                    <a:pt x="830843" y="503378"/>
                  </a:lnTo>
                  <a:cubicBezTo>
                    <a:pt x="830843" y="509193"/>
                    <a:pt x="828533" y="514769"/>
                    <a:pt x="824422" y="518881"/>
                  </a:cubicBezTo>
                  <a:cubicBezTo>
                    <a:pt x="820310" y="522993"/>
                    <a:pt x="814733" y="525303"/>
                    <a:pt x="808918" y="525303"/>
                  </a:cubicBezTo>
                  <a:lnTo>
                    <a:pt x="21925" y="525303"/>
                  </a:lnTo>
                  <a:cubicBezTo>
                    <a:pt x="16110" y="525303"/>
                    <a:pt x="10534" y="522993"/>
                    <a:pt x="6422" y="518881"/>
                  </a:cubicBezTo>
                  <a:cubicBezTo>
                    <a:pt x="2310" y="514769"/>
                    <a:pt x="0" y="509193"/>
                    <a:pt x="0" y="503378"/>
                  </a:cubicBezTo>
                  <a:lnTo>
                    <a:pt x="0" y="21925"/>
                  </a:lnTo>
                  <a:cubicBezTo>
                    <a:pt x="0" y="16110"/>
                    <a:pt x="2310" y="10534"/>
                    <a:pt x="6422" y="6422"/>
                  </a:cubicBezTo>
                  <a:cubicBezTo>
                    <a:pt x="10534" y="2310"/>
                    <a:pt x="16110" y="0"/>
                    <a:pt x="2192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19050"/>
              <a:ext cx="830844" cy="544353"/>
            </a:xfrm>
            <a:prstGeom prst="rect">
              <a:avLst/>
            </a:prstGeom>
          </p:spPr>
          <p:txBody>
            <a:bodyPr lIns="71120" tIns="71120" rIns="71120" bIns="71120" rtlCol="0" anchor="ctr"/>
            <a:lstStyle/>
            <a:p>
              <a:pPr algn="ctr">
                <a:lnSpc>
                  <a:spcPts val="2575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9284419" y="14096848"/>
            <a:ext cx="4792529" cy="2875577"/>
            <a:chOff x="0" y="0"/>
            <a:chExt cx="867442" cy="520476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67442" cy="520476"/>
            </a:xfrm>
            <a:custGeom>
              <a:avLst/>
              <a:gdLst/>
              <a:ahLst/>
              <a:cxnLst/>
              <a:rect l="l" t="t" r="r" b="b"/>
              <a:pathLst>
                <a:path w="867442" h="520476">
                  <a:moveTo>
                    <a:pt x="21000" y="0"/>
                  </a:moveTo>
                  <a:lnTo>
                    <a:pt x="846441" y="0"/>
                  </a:lnTo>
                  <a:cubicBezTo>
                    <a:pt x="858039" y="0"/>
                    <a:pt x="867442" y="9402"/>
                    <a:pt x="867442" y="21000"/>
                  </a:cubicBezTo>
                  <a:lnTo>
                    <a:pt x="867442" y="499475"/>
                  </a:lnTo>
                  <a:cubicBezTo>
                    <a:pt x="867442" y="511074"/>
                    <a:pt x="858039" y="520476"/>
                    <a:pt x="846441" y="520476"/>
                  </a:cubicBezTo>
                  <a:lnTo>
                    <a:pt x="21000" y="520476"/>
                  </a:lnTo>
                  <a:cubicBezTo>
                    <a:pt x="9402" y="520476"/>
                    <a:pt x="0" y="511074"/>
                    <a:pt x="0" y="499475"/>
                  </a:cubicBezTo>
                  <a:lnTo>
                    <a:pt x="0" y="21000"/>
                  </a:lnTo>
                  <a:cubicBezTo>
                    <a:pt x="0" y="9402"/>
                    <a:pt x="9402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0" y="-19050"/>
              <a:ext cx="867442" cy="539526"/>
            </a:xfrm>
            <a:prstGeom prst="rect">
              <a:avLst/>
            </a:prstGeom>
          </p:spPr>
          <p:txBody>
            <a:bodyPr lIns="71120" tIns="71120" rIns="71120" bIns="71120" rtlCol="0" anchor="ctr"/>
            <a:lstStyle/>
            <a:p>
              <a:pPr algn="ctr">
                <a:lnSpc>
                  <a:spcPts val="2575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603865" y="17193651"/>
            <a:ext cx="4635651" cy="2686269"/>
            <a:chOff x="0" y="0"/>
            <a:chExt cx="839047" cy="48621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39047" cy="486211"/>
            </a:xfrm>
            <a:custGeom>
              <a:avLst/>
              <a:gdLst/>
              <a:ahLst/>
              <a:cxnLst/>
              <a:rect l="l" t="t" r="r" b="b"/>
              <a:pathLst>
                <a:path w="839047" h="486211">
                  <a:moveTo>
                    <a:pt x="21711" y="0"/>
                  </a:moveTo>
                  <a:lnTo>
                    <a:pt x="817336" y="0"/>
                  </a:lnTo>
                  <a:cubicBezTo>
                    <a:pt x="823094" y="0"/>
                    <a:pt x="828616" y="2287"/>
                    <a:pt x="832688" y="6359"/>
                  </a:cubicBezTo>
                  <a:cubicBezTo>
                    <a:pt x="836759" y="10431"/>
                    <a:pt x="839047" y="15953"/>
                    <a:pt x="839047" y="21711"/>
                  </a:cubicBezTo>
                  <a:lnTo>
                    <a:pt x="839047" y="464500"/>
                  </a:lnTo>
                  <a:cubicBezTo>
                    <a:pt x="839047" y="476491"/>
                    <a:pt x="829327" y="486211"/>
                    <a:pt x="817336" y="486211"/>
                  </a:cubicBezTo>
                  <a:lnTo>
                    <a:pt x="21711" y="486211"/>
                  </a:lnTo>
                  <a:cubicBezTo>
                    <a:pt x="15953" y="486211"/>
                    <a:pt x="10431" y="483924"/>
                    <a:pt x="6359" y="479852"/>
                  </a:cubicBezTo>
                  <a:cubicBezTo>
                    <a:pt x="2287" y="475781"/>
                    <a:pt x="0" y="470258"/>
                    <a:pt x="0" y="464500"/>
                  </a:cubicBezTo>
                  <a:lnTo>
                    <a:pt x="0" y="21711"/>
                  </a:lnTo>
                  <a:cubicBezTo>
                    <a:pt x="0" y="15953"/>
                    <a:pt x="2287" y="10431"/>
                    <a:pt x="6359" y="6359"/>
                  </a:cubicBezTo>
                  <a:cubicBezTo>
                    <a:pt x="10431" y="2287"/>
                    <a:pt x="15953" y="0"/>
                    <a:pt x="21711" y="0"/>
                  </a:cubicBezTo>
                  <a:close/>
                </a:path>
              </a:pathLst>
            </a:custGeom>
            <a:solidFill>
              <a:srgbClr val="1D2348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0" y="-19050"/>
              <a:ext cx="839047" cy="505261"/>
            </a:xfrm>
            <a:prstGeom prst="rect">
              <a:avLst/>
            </a:prstGeom>
          </p:spPr>
          <p:txBody>
            <a:bodyPr lIns="71120" tIns="71120" rIns="71120" bIns="71120" rtlCol="0" anchor="ctr"/>
            <a:lstStyle/>
            <a:p>
              <a:pPr algn="ctr">
                <a:lnSpc>
                  <a:spcPts val="2575"/>
                </a:lnSpc>
              </a:pPr>
              <a:endParaRPr/>
            </a:p>
          </p:txBody>
        </p:sp>
      </p:grpSp>
      <p:sp>
        <p:nvSpPr>
          <p:cNvPr id="53" name="Freeform 53"/>
          <p:cNvSpPr/>
          <p:nvPr/>
        </p:nvSpPr>
        <p:spPr>
          <a:xfrm>
            <a:off x="4767771" y="17943368"/>
            <a:ext cx="211143" cy="211143"/>
          </a:xfrm>
          <a:custGeom>
            <a:avLst/>
            <a:gdLst/>
            <a:ahLst/>
            <a:cxnLst/>
            <a:rect l="l" t="t" r="r" b="b"/>
            <a:pathLst>
              <a:path w="211143" h="211143">
                <a:moveTo>
                  <a:pt x="0" y="0"/>
                </a:moveTo>
                <a:lnTo>
                  <a:pt x="211143" y="0"/>
                </a:lnTo>
                <a:lnTo>
                  <a:pt x="211143" y="211142"/>
                </a:lnTo>
                <a:lnTo>
                  <a:pt x="0" y="2111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4" name="Freeform 54"/>
          <p:cNvSpPr/>
          <p:nvPr/>
        </p:nvSpPr>
        <p:spPr>
          <a:xfrm>
            <a:off x="4767771" y="18901270"/>
            <a:ext cx="211143" cy="211143"/>
          </a:xfrm>
          <a:custGeom>
            <a:avLst/>
            <a:gdLst/>
            <a:ahLst/>
            <a:cxnLst/>
            <a:rect l="l" t="t" r="r" b="b"/>
            <a:pathLst>
              <a:path w="211143" h="211143">
                <a:moveTo>
                  <a:pt x="0" y="0"/>
                </a:moveTo>
                <a:lnTo>
                  <a:pt x="211143" y="0"/>
                </a:lnTo>
                <a:lnTo>
                  <a:pt x="211143" y="211143"/>
                </a:lnTo>
                <a:lnTo>
                  <a:pt x="0" y="2111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55" name="Group 55"/>
          <p:cNvGrpSpPr/>
          <p:nvPr/>
        </p:nvGrpSpPr>
        <p:grpSpPr>
          <a:xfrm>
            <a:off x="9359532" y="17193651"/>
            <a:ext cx="4806910" cy="2686269"/>
            <a:chOff x="0" y="0"/>
            <a:chExt cx="870044" cy="486211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870044" cy="486211"/>
            </a:xfrm>
            <a:custGeom>
              <a:avLst/>
              <a:gdLst/>
              <a:ahLst/>
              <a:cxnLst/>
              <a:rect l="l" t="t" r="r" b="b"/>
              <a:pathLst>
                <a:path w="870044" h="486211">
                  <a:moveTo>
                    <a:pt x="20938" y="0"/>
                  </a:moveTo>
                  <a:lnTo>
                    <a:pt x="849107" y="0"/>
                  </a:lnTo>
                  <a:cubicBezTo>
                    <a:pt x="860670" y="0"/>
                    <a:pt x="870044" y="9374"/>
                    <a:pt x="870044" y="20938"/>
                  </a:cubicBezTo>
                  <a:lnTo>
                    <a:pt x="870044" y="465274"/>
                  </a:lnTo>
                  <a:cubicBezTo>
                    <a:pt x="870044" y="476837"/>
                    <a:pt x="860670" y="486211"/>
                    <a:pt x="849107" y="486211"/>
                  </a:cubicBezTo>
                  <a:lnTo>
                    <a:pt x="20938" y="486211"/>
                  </a:lnTo>
                  <a:cubicBezTo>
                    <a:pt x="9374" y="486211"/>
                    <a:pt x="0" y="476837"/>
                    <a:pt x="0" y="465274"/>
                  </a:cubicBezTo>
                  <a:lnTo>
                    <a:pt x="0" y="20938"/>
                  </a:lnTo>
                  <a:cubicBezTo>
                    <a:pt x="0" y="9374"/>
                    <a:pt x="9374" y="0"/>
                    <a:pt x="2093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7" name="TextBox 57"/>
            <p:cNvSpPr txBox="1"/>
            <p:nvPr/>
          </p:nvSpPr>
          <p:spPr>
            <a:xfrm>
              <a:off x="0" y="-19050"/>
              <a:ext cx="870044" cy="505261"/>
            </a:xfrm>
            <a:prstGeom prst="rect">
              <a:avLst/>
            </a:prstGeom>
          </p:spPr>
          <p:txBody>
            <a:bodyPr lIns="71120" tIns="71120" rIns="71120" bIns="71120" rtlCol="0" anchor="ctr"/>
            <a:lstStyle/>
            <a:p>
              <a:pPr algn="ctr">
                <a:lnSpc>
                  <a:spcPts val="2575"/>
                </a:lnSpc>
              </a:pPr>
              <a:endParaRPr/>
            </a:p>
          </p:txBody>
        </p:sp>
      </p:grpSp>
      <p:sp>
        <p:nvSpPr>
          <p:cNvPr id="58" name="Freeform 58"/>
          <p:cNvSpPr/>
          <p:nvPr/>
        </p:nvSpPr>
        <p:spPr>
          <a:xfrm>
            <a:off x="9586227" y="17943368"/>
            <a:ext cx="211143" cy="211143"/>
          </a:xfrm>
          <a:custGeom>
            <a:avLst/>
            <a:gdLst/>
            <a:ahLst/>
            <a:cxnLst/>
            <a:rect l="l" t="t" r="r" b="b"/>
            <a:pathLst>
              <a:path w="211143" h="211143">
                <a:moveTo>
                  <a:pt x="0" y="0"/>
                </a:moveTo>
                <a:lnTo>
                  <a:pt x="211143" y="0"/>
                </a:lnTo>
                <a:lnTo>
                  <a:pt x="211143" y="211142"/>
                </a:lnTo>
                <a:lnTo>
                  <a:pt x="0" y="2111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>
            <a:off x="9586227" y="18700480"/>
            <a:ext cx="211143" cy="211143"/>
          </a:xfrm>
          <a:custGeom>
            <a:avLst/>
            <a:gdLst/>
            <a:ahLst/>
            <a:cxnLst/>
            <a:rect l="l" t="t" r="r" b="b"/>
            <a:pathLst>
              <a:path w="211143" h="211143">
                <a:moveTo>
                  <a:pt x="0" y="0"/>
                </a:moveTo>
                <a:lnTo>
                  <a:pt x="211143" y="0"/>
                </a:lnTo>
                <a:lnTo>
                  <a:pt x="211143" y="211143"/>
                </a:lnTo>
                <a:lnTo>
                  <a:pt x="0" y="2111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0" name="Group 60"/>
          <p:cNvGrpSpPr/>
          <p:nvPr/>
        </p:nvGrpSpPr>
        <p:grpSpPr>
          <a:xfrm>
            <a:off x="957600" y="10825758"/>
            <a:ext cx="3508333" cy="2638888"/>
            <a:chOff x="0" y="0"/>
            <a:chExt cx="635004" cy="477635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635004" cy="477635"/>
            </a:xfrm>
            <a:custGeom>
              <a:avLst/>
              <a:gdLst/>
              <a:ahLst/>
              <a:cxnLst/>
              <a:rect l="l" t="t" r="r" b="b"/>
              <a:pathLst>
                <a:path w="635004" h="477635">
                  <a:moveTo>
                    <a:pt x="28687" y="0"/>
                  </a:moveTo>
                  <a:lnTo>
                    <a:pt x="606316" y="0"/>
                  </a:lnTo>
                  <a:cubicBezTo>
                    <a:pt x="622160" y="0"/>
                    <a:pt x="635004" y="12844"/>
                    <a:pt x="635004" y="28687"/>
                  </a:cubicBezTo>
                  <a:lnTo>
                    <a:pt x="635004" y="448948"/>
                  </a:lnTo>
                  <a:cubicBezTo>
                    <a:pt x="635004" y="464792"/>
                    <a:pt x="622160" y="477635"/>
                    <a:pt x="606316" y="477635"/>
                  </a:cubicBezTo>
                  <a:lnTo>
                    <a:pt x="28687" y="477635"/>
                  </a:lnTo>
                  <a:cubicBezTo>
                    <a:pt x="12844" y="477635"/>
                    <a:pt x="0" y="464792"/>
                    <a:pt x="0" y="448948"/>
                  </a:cubicBezTo>
                  <a:lnTo>
                    <a:pt x="0" y="28687"/>
                  </a:lnTo>
                  <a:cubicBezTo>
                    <a:pt x="0" y="12844"/>
                    <a:pt x="12844" y="0"/>
                    <a:pt x="28687" y="0"/>
                  </a:cubicBezTo>
                  <a:close/>
                </a:path>
              </a:pathLst>
            </a:custGeom>
            <a:solidFill>
              <a:srgbClr val="1D2348"/>
            </a:solidFill>
          </p:spPr>
        </p:sp>
        <p:sp>
          <p:nvSpPr>
            <p:cNvPr id="62" name="TextBox 62"/>
            <p:cNvSpPr txBox="1"/>
            <p:nvPr/>
          </p:nvSpPr>
          <p:spPr>
            <a:xfrm>
              <a:off x="0" y="-19050"/>
              <a:ext cx="635004" cy="496685"/>
            </a:xfrm>
            <a:prstGeom prst="rect">
              <a:avLst/>
            </a:prstGeom>
          </p:spPr>
          <p:txBody>
            <a:bodyPr lIns="71120" tIns="71120" rIns="71120" bIns="71120" rtlCol="0" anchor="ctr"/>
            <a:lstStyle/>
            <a:p>
              <a:pPr algn="ctr">
                <a:lnSpc>
                  <a:spcPts val="2575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957600" y="9309660"/>
            <a:ext cx="3508333" cy="2098319"/>
            <a:chOff x="0" y="0"/>
            <a:chExt cx="1140542" cy="682153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1140542" cy="682153"/>
            </a:xfrm>
            <a:custGeom>
              <a:avLst/>
              <a:gdLst/>
              <a:ahLst/>
              <a:cxnLst/>
              <a:rect l="l" t="t" r="r" b="b"/>
              <a:pathLst>
                <a:path w="1140542" h="682153">
                  <a:moveTo>
                    <a:pt x="28687" y="0"/>
                  </a:moveTo>
                  <a:lnTo>
                    <a:pt x="1111854" y="0"/>
                  </a:lnTo>
                  <a:cubicBezTo>
                    <a:pt x="1127698" y="0"/>
                    <a:pt x="1140542" y="12844"/>
                    <a:pt x="1140542" y="28687"/>
                  </a:cubicBezTo>
                  <a:lnTo>
                    <a:pt x="1140542" y="653466"/>
                  </a:lnTo>
                  <a:cubicBezTo>
                    <a:pt x="1140542" y="669309"/>
                    <a:pt x="1127698" y="682153"/>
                    <a:pt x="1111854" y="682153"/>
                  </a:cubicBezTo>
                  <a:lnTo>
                    <a:pt x="28687" y="682153"/>
                  </a:lnTo>
                  <a:cubicBezTo>
                    <a:pt x="12844" y="682153"/>
                    <a:pt x="0" y="669309"/>
                    <a:pt x="0" y="653466"/>
                  </a:cubicBezTo>
                  <a:lnTo>
                    <a:pt x="0" y="28687"/>
                  </a:lnTo>
                  <a:cubicBezTo>
                    <a:pt x="0" y="12844"/>
                    <a:pt x="12844" y="0"/>
                    <a:pt x="28687" y="0"/>
                  </a:cubicBezTo>
                  <a:close/>
                </a:path>
              </a:pathLst>
            </a:custGeom>
            <a:blipFill>
              <a:blip r:embed="rId4"/>
              <a:stretch>
                <a:fillRect t="-5697" b="-5697"/>
              </a:stretch>
            </a:blipFill>
            <a:ln w="19050" cap="sq">
              <a:solidFill>
                <a:srgbClr val="1D2348"/>
              </a:solidFill>
              <a:prstDash val="solid"/>
              <a:miter/>
            </a:ln>
          </p:spPr>
        </p:sp>
      </p:grpSp>
      <p:grpSp>
        <p:nvGrpSpPr>
          <p:cNvPr id="65" name="Group 65"/>
          <p:cNvGrpSpPr/>
          <p:nvPr/>
        </p:nvGrpSpPr>
        <p:grpSpPr>
          <a:xfrm>
            <a:off x="-258180" y="20146620"/>
            <a:ext cx="15636360" cy="1500865"/>
            <a:chOff x="0" y="0"/>
            <a:chExt cx="2830161" cy="271655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2830161" cy="271655"/>
            </a:xfrm>
            <a:custGeom>
              <a:avLst/>
              <a:gdLst/>
              <a:ahLst/>
              <a:cxnLst/>
              <a:rect l="l" t="t" r="r" b="b"/>
              <a:pathLst>
                <a:path w="2830161" h="271655">
                  <a:moveTo>
                    <a:pt x="6437" y="0"/>
                  </a:moveTo>
                  <a:lnTo>
                    <a:pt x="2823724" y="0"/>
                  </a:lnTo>
                  <a:cubicBezTo>
                    <a:pt x="2825431" y="0"/>
                    <a:pt x="2827069" y="678"/>
                    <a:pt x="2828276" y="1885"/>
                  </a:cubicBezTo>
                  <a:cubicBezTo>
                    <a:pt x="2829483" y="3092"/>
                    <a:pt x="2830161" y="4730"/>
                    <a:pt x="2830161" y="6437"/>
                  </a:cubicBezTo>
                  <a:lnTo>
                    <a:pt x="2830161" y="265218"/>
                  </a:lnTo>
                  <a:cubicBezTo>
                    <a:pt x="2830161" y="268773"/>
                    <a:pt x="2827279" y="271655"/>
                    <a:pt x="2823724" y="271655"/>
                  </a:cubicBezTo>
                  <a:lnTo>
                    <a:pt x="6437" y="271655"/>
                  </a:lnTo>
                  <a:cubicBezTo>
                    <a:pt x="2882" y="271655"/>
                    <a:pt x="0" y="268773"/>
                    <a:pt x="0" y="265218"/>
                  </a:cubicBezTo>
                  <a:lnTo>
                    <a:pt x="0" y="6437"/>
                  </a:lnTo>
                  <a:cubicBezTo>
                    <a:pt x="0" y="2882"/>
                    <a:pt x="2882" y="0"/>
                    <a:pt x="6437" y="0"/>
                  </a:cubicBezTo>
                  <a:close/>
                </a:path>
              </a:pathLst>
            </a:custGeom>
            <a:solidFill>
              <a:srgbClr val="B9C1F5"/>
            </a:solidFill>
          </p:spPr>
        </p:sp>
        <p:sp>
          <p:nvSpPr>
            <p:cNvPr id="67" name="TextBox 67"/>
            <p:cNvSpPr txBox="1"/>
            <p:nvPr/>
          </p:nvSpPr>
          <p:spPr>
            <a:xfrm>
              <a:off x="0" y="-19050"/>
              <a:ext cx="2830161" cy="290705"/>
            </a:xfrm>
            <a:prstGeom prst="rect">
              <a:avLst/>
            </a:prstGeom>
          </p:spPr>
          <p:txBody>
            <a:bodyPr lIns="71120" tIns="71120" rIns="71120" bIns="71120" rtlCol="0" anchor="ctr"/>
            <a:lstStyle/>
            <a:p>
              <a:pPr algn="ctr">
                <a:lnSpc>
                  <a:spcPts val="2575"/>
                </a:lnSpc>
              </a:pPr>
              <a:endParaRPr/>
            </a:p>
          </p:txBody>
        </p:sp>
      </p:grpSp>
      <p:sp>
        <p:nvSpPr>
          <p:cNvPr id="68" name="AutoShape 68"/>
          <p:cNvSpPr/>
          <p:nvPr/>
        </p:nvSpPr>
        <p:spPr>
          <a:xfrm>
            <a:off x="9897041" y="18530867"/>
            <a:ext cx="3848377" cy="0"/>
          </a:xfrm>
          <a:prstGeom prst="line">
            <a:avLst/>
          </a:prstGeom>
          <a:ln w="19050" cap="flat">
            <a:solidFill>
              <a:srgbClr val="EFF0F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9" name="Group 69"/>
          <p:cNvGrpSpPr/>
          <p:nvPr/>
        </p:nvGrpSpPr>
        <p:grpSpPr>
          <a:xfrm>
            <a:off x="0" y="-9029"/>
            <a:ext cx="7604528" cy="1309931"/>
            <a:chOff x="0" y="0"/>
            <a:chExt cx="1609643" cy="387791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1609643" cy="387791"/>
            </a:xfrm>
            <a:custGeom>
              <a:avLst/>
              <a:gdLst/>
              <a:ahLst/>
              <a:cxnLst/>
              <a:rect l="l" t="t" r="r" b="b"/>
              <a:pathLst>
                <a:path w="1609643" h="387791">
                  <a:moveTo>
                    <a:pt x="76609" y="0"/>
                  </a:moveTo>
                  <a:lnTo>
                    <a:pt x="1533034" y="0"/>
                  </a:lnTo>
                  <a:cubicBezTo>
                    <a:pt x="1553352" y="0"/>
                    <a:pt x="1572838" y="8071"/>
                    <a:pt x="1587204" y="22438"/>
                  </a:cubicBezTo>
                  <a:cubicBezTo>
                    <a:pt x="1601571" y="36805"/>
                    <a:pt x="1609643" y="56291"/>
                    <a:pt x="1609643" y="76609"/>
                  </a:cubicBezTo>
                  <a:lnTo>
                    <a:pt x="1609643" y="311183"/>
                  </a:lnTo>
                  <a:cubicBezTo>
                    <a:pt x="1609643" y="331501"/>
                    <a:pt x="1601571" y="350986"/>
                    <a:pt x="1587204" y="365353"/>
                  </a:cubicBezTo>
                  <a:cubicBezTo>
                    <a:pt x="1572838" y="379720"/>
                    <a:pt x="1553352" y="387791"/>
                    <a:pt x="1533034" y="387791"/>
                  </a:cubicBezTo>
                  <a:lnTo>
                    <a:pt x="76609" y="387791"/>
                  </a:lnTo>
                  <a:cubicBezTo>
                    <a:pt x="56291" y="387791"/>
                    <a:pt x="36805" y="379720"/>
                    <a:pt x="22438" y="365353"/>
                  </a:cubicBezTo>
                  <a:cubicBezTo>
                    <a:pt x="8071" y="350986"/>
                    <a:pt x="0" y="331501"/>
                    <a:pt x="0" y="311183"/>
                  </a:cubicBezTo>
                  <a:lnTo>
                    <a:pt x="0" y="76609"/>
                  </a:lnTo>
                  <a:cubicBezTo>
                    <a:pt x="0" y="56291"/>
                    <a:pt x="8071" y="36805"/>
                    <a:pt x="22438" y="22438"/>
                  </a:cubicBezTo>
                  <a:cubicBezTo>
                    <a:pt x="36805" y="8071"/>
                    <a:pt x="56291" y="0"/>
                    <a:pt x="76609" y="0"/>
                  </a:cubicBezTo>
                  <a:close/>
                </a:path>
              </a:pathLst>
            </a:custGeom>
            <a:solidFill>
              <a:srgbClr val="B9C1F5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0" y="-19050"/>
              <a:ext cx="1609643" cy="406841"/>
            </a:xfrm>
            <a:prstGeom prst="rect">
              <a:avLst/>
            </a:prstGeom>
          </p:spPr>
          <p:txBody>
            <a:bodyPr lIns="71120" tIns="71120" rIns="71120" bIns="71120" rtlCol="0" anchor="ctr"/>
            <a:lstStyle/>
            <a:p>
              <a:pPr algn="ctr">
                <a:lnSpc>
                  <a:spcPts val="2575"/>
                </a:lnSpc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957600" y="1604880"/>
            <a:ext cx="7067772" cy="5131553"/>
            <a:chOff x="0" y="0"/>
            <a:chExt cx="1189034" cy="863298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1189034" cy="863298"/>
            </a:xfrm>
            <a:custGeom>
              <a:avLst/>
              <a:gdLst/>
              <a:ahLst/>
              <a:cxnLst/>
              <a:rect l="l" t="t" r="r" b="b"/>
              <a:pathLst>
                <a:path w="1189034" h="863298">
                  <a:moveTo>
                    <a:pt x="14240" y="0"/>
                  </a:moveTo>
                  <a:lnTo>
                    <a:pt x="1174794" y="0"/>
                  </a:lnTo>
                  <a:cubicBezTo>
                    <a:pt x="1182659" y="0"/>
                    <a:pt x="1189034" y="6375"/>
                    <a:pt x="1189034" y="14240"/>
                  </a:cubicBezTo>
                  <a:lnTo>
                    <a:pt x="1189034" y="849058"/>
                  </a:lnTo>
                  <a:cubicBezTo>
                    <a:pt x="1189034" y="852835"/>
                    <a:pt x="1187534" y="856457"/>
                    <a:pt x="1184863" y="859127"/>
                  </a:cubicBezTo>
                  <a:cubicBezTo>
                    <a:pt x="1182193" y="861798"/>
                    <a:pt x="1178571" y="863298"/>
                    <a:pt x="1174794" y="863298"/>
                  </a:cubicBezTo>
                  <a:lnTo>
                    <a:pt x="14240" y="863298"/>
                  </a:lnTo>
                  <a:cubicBezTo>
                    <a:pt x="6375" y="863298"/>
                    <a:pt x="0" y="856922"/>
                    <a:pt x="0" y="849058"/>
                  </a:cubicBezTo>
                  <a:lnTo>
                    <a:pt x="0" y="14240"/>
                  </a:lnTo>
                  <a:cubicBezTo>
                    <a:pt x="0" y="6375"/>
                    <a:pt x="6375" y="0"/>
                    <a:pt x="14240" y="0"/>
                  </a:cubicBezTo>
                  <a:close/>
                </a:path>
              </a:pathLst>
            </a:custGeom>
            <a:blipFill>
              <a:blip r:embed="rId5"/>
              <a:stretch>
                <a:fillRect t="-53486" b="-53486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id="74" name="Group 74"/>
          <p:cNvGrpSpPr/>
          <p:nvPr/>
        </p:nvGrpSpPr>
        <p:grpSpPr>
          <a:xfrm>
            <a:off x="0" y="5752061"/>
            <a:ext cx="3995068" cy="1104387"/>
            <a:chOff x="0" y="0"/>
            <a:chExt cx="772965" cy="199893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772965" cy="199893"/>
            </a:xfrm>
            <a:custGeom>
              <a:avLst/>
              <a:gdLst/>
              <a:ahLst/>
              <a:cxnLst/>
              <a:rect l="l" t="t" r="r" b="b"/>
              <a:pathLst>
                <a:path w="772965" h="199893">
                  <a:moveTo>
                    <a:pt x="23567" y="0"/>
                  </a:moveTo>
                  <a:lnTo>
                    <a:pt x="749398" y="0"/>
                  </a:lnTo>
                  <a:cubicBezTo>
                    <a:pt x="755648" y="0"/>
                    <a:pt x="761643" y="2483"/>
                    <a:pt x="766062" y="6903"/>
                  </a:cubicBezTo>
                  <a:cubicBezTo>
                    <a:pt x="770482" y="11322"/>
                    <a:pt x="772965" y="17317"/>
                    <a:pt x="772965" y="23567"/>
                  </a:cubicBezTo>
                  <a:lnTo>
                    <a:pt x="772965" y="176325"/>
                  </a:lnTo>
                  <a:cubicBezTo>
                    <a:pt x="772965" y="189341"/>
                    <a:pt x="762414" y="199893"/>
                    <a:pt x="749398" y="199893"/>
                  </a:cubicBezTo>
                  <a:lnTo>
                    <a:pt x="23567" y="199893"/>
                  </a:lnTo>
                  <a:cubicBezTo>
                    <a:pt x="10551" y="199893"/>
                    <a:pt x="0" y="189341"/>
                    <a:pt x="0" y="176325"/>
                  </a:cubicBezTo>
                  <a:lnTo>
                    <a:pt x="0" y="23567"/>
                  </a:lnTo>
                  <a:cubicBezTo>
                    <a:pt x="0" y="10551"/>
                    <a:pt x="10551" y="0"/>
                    <a:pt x="23567" y="0"/>
                  </a:cubicBezTo>
                  <a:close/>
                </a:path>
              </a:pathLst>
            </a:custGeom>
            <a:solidFill>
              <a:srgbClr val="1D2348"/>
            </a:solidFill>
          </p:spPr>
        </p:sp>
        <p:sp>
          <p:nvSpPr>
            <p:cNvPr id="76" name="TextBox 76"/>
            <p:cNvSpPr txBox="1"/>
            <p:nvPr/>
          </p:nvSpPr>
          <p:spPr>
            <a:xfrm>
              <a:off x="0" y="-19050"/>
              <a:ext cx="772965" cy="218943"/>
            </a:xfrm>
            <a:prstGeom prst="rect">
              <a:avLst/>
            </a:prstGeom>
          </p:spPr>
          <p:txBody>
            <a:bodyPr lIns="71120" tIns="71120" rIns="71120" bIns="71120" rtlCol="0" anchor="ctr"/>
            <a:lstStyle/>
            <a:p>
              <a:pPr algn="ctr">
                <a:lnSpc>
                  <a:spcPts val="2575"/>
                </a:lnSpc>
              </a:pPr>
              <a:endParaRPr/>
            </a:p>
          </p:txBody>
        </p:sp>
      </p:grpSp>
      <p:sp>
        <p:nvSpPr>
          <p:cNvPr id="77" name="Freeform 77"/>
          <p:cNvSpPr/>
          <p:nvPr/>
        </p:nvSpPr>
        <p:spPr>
          <a:xfrm>
            <a:off x="8035083" y="393409"/>
            <a:ext cx="8930471" cy="4797288"/>
          </a:xfrm>
          <a:custGeom>
            <a:avLst/>
            <a:gdLst/>
            <a:ahLst/>
            <a:cxnLst/>
            <a:rect l="l" t="t" r="r" b="b"/>
            <a:pathLst>
              <a:path w="8930471" h="4797288">
                <a:moveTo>
                  <a:pt x="0" y="0"/>
                </a:moveTo>
                <a:lnTo>
                  <a:pt x="8930471" y="0"/>
                </a:lnTo>
                <a:lnTo>
                  <a:pt x="8930471" y="4797288"/>
                </a:lnTo>
                <a:lnTo>
                  <a:pt x="0" y="47972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8" name="AutoShape 78"/>
          <p:cNvSpPr/>
          <p:nvPr/>
        </p:nvSpPr>
        <p:spPr>
          <a:xfrm flipV="1">
            <a:off x="5122667" y="15713018"/>
            <a:ext cx="3958774" cy="0"/>
          </a:xfrm>
          <a:prstGeom prst="line">
            <a:avLst/>
          </a:prstGeom>
          <a:ln w="19050" cap="flat">
            <a:solidFill>
              <a:srgbClr val="EFF0F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9" name="AutoShape 79"/>
          <p:cNvSpPr/>
          <p:nvPr/>
        </p:nvSpPr>
        <p:spPr>
          <a:xfrm flipV="1">
            <a:off x="10004765" y="15925330"/>
            <a:ext cx="3836925" cy="0"/>
          </a:xfrm>
          <a:prstGeom prst="line">
            <a:avLst/>
          </a:prstGeom>
          <a:ln w="19050" cap="flat">
            <a:solidFill>
              <a:srgbClr val="EFF0F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0" name="AutoShape 80"/>
          <p:cNvSpPr/>
          <p:nvPr/>
        </p:nvSpPr>
        <p:spPr>
          <a:xfrm>
            <a:off x="11422623" y="11983981"/>
            <a:ext cx="2409661" cy="0"/>
          </a:xfrm>
          <a:prstGeom prst="line">
            <a:avLst/>
          </a:prstGeom>
          <a:ln w="19050" cap="flat">
            <a:solidFill>
              <a:srgbClr val="EFF0F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1" name="AutoShape 81"/>
          <p:cNvSpPr/>
          <p:nvPr/>
        </p:nvSpPr>
        <p:spPr>
          <a:xfrm>
            <a:off x="5095251" y="18777565"/>
            <a:ext cx="3848377" cy="0"/>
          </a:xfrm>
          <a:prstGeom prst="line">
            <a:avLst/>
          </a:prstGeom>
          <a:ln w="19050" cap="flat">
            <a:solidFill>
              <a:srgbClr val="2839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2" name="Freeform 82"/>
          <p:cNvSpPr/>
          <p:nvPr/>
        </p:nvSpPr>
        <p:spPr>
          <a:xfrm>
            <a:off x="11110738" y="720462"/>
            <a:ext cx="277658" cy="421856"/>
          </a:xfrm>
          <a:custGeom>
            <a:avLst/>
            <a:gdLst/>
            <a:ahLst/>
            <a:cxnLst/>
            <a:rect l="l" t="t" r="r" b="b"/>
            <a:pathLst>
              <a:path w="277658" h="421856">
                <a:moveTo>
                  <a:pt x="0" y="0"/>
                </a:moveTo>
                <a:lnTo>
                  <a:pt x="277658" y="0"/>
                </a:lnTo>
                <a:lnTo>
                  <a:pt x="277658" y="421856"/>
                </a:lnTo>
                <a:lnTo>
                  <a:pt x="0" y="4218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3" name="Freeform 83"/>
          <p:cNvSpPr/>
          <p:nvPr/>
        </p:nvSpPr>
        <p:spPr>
          <a:xfrm>
            <a:off x="13554625" y="1604880"/>
            <a:ext cx="277658" cy="421856"/>
          </a:xfrm>
          <a:custGeom>
            <a:avLst/>
            <a:gdLst/>
            <a:ahLst/>
            <a:cxnLst/>
            <a:rect l="l" t="t" r="r" b="b"/>
            <a:pathLst>
              <a:path w="277658" h="421856">
                <a:moveTo>
                  <a:pt x="0" y="0"/>
                </a:moveTo>
                <a:lnTo>
                  <a:pt x="277658" y="0"/>
                </a:lnTo>
                <a:lnTo>
                  <a:pt x="277658" y="421856"/>
                </a:lnTo>
                <a:lnTo>
                  <a:pt x="0" y="4218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4" name="Freeform 84"/>
          <p:cNvSpPr/>
          <p:nvPr/>
        </p:nvSpPr>
        <p:spPr>
          <a:xfrm>
            <a:off x="9519711" y="1427217"/>
            <a:ext cx="277658" cy="421856"/>
          </a:xfrm>
          <a:custGeom>
            <a:avLst/>
            <a:gdLst/>
            <a:ahLst/>
            <a:cxnLst/>
            <a:rect l="l" t="t" r="r" b="b"/>
            <a:pathLst>
              <a:path w="277658" h="421856">
                <a:moveTo>
                  <a:pt x="0" y="0"/>
                </a:moveTo>
                <a:lnTo>
                  <a:pt x="277659" y="0"/>
                </a:lnTo>
                <a:lnTo>
                  <a:pt x="277659" y="421856"/>
                </a:lnTo>
                <a:lnTo>
                  <a:pt x="0" y="4218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5" name="Freeform 85"/>
          <p:cNvSpPr/>
          <p:nvPr/>
        </p:nvSpPr>
        <p:spPr>
          <a:xfrm>
            <a:off x="341183" y="157838"/>
            <a:ext cx="984480" cy="984480"/>
          </a:xfrm>
          <a:custGeom>
            <a:avLst/>
            <a:gdLst/>
            <a:ahLst/>
            <a:cxnLst/>
            <a:rect l="l" t="t" r="r" b="b"/>
            <a:pathLst>
              <a:path w="984480" h="984480">
                <a:moveTo>
                  <a:pt x="0" y="0"/>
                </a:moveTo>
                <a:lnTo>
                  <a:pt x="984480" y="0"/>
                </a:lnTo>
                <a:lnTo>
                  <a:pt x="984480" y="984480"/>
                </a:lnTo>
                <a:lnTo>
                  <a:pt x="0" y="98448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6" name="TextBox 86"/>
          <p:cNvSpPr txBox="1"/>
          <p:nvPr/>
        </p:nvSpPr>
        <p:spPr>
          <a:xfrm>
            <a:off x="1573433" y="240549"/>
            <a:ext cx="5739174" cy="690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4"/>
              </a:lnSpc>
            </a:pPr>
            <a:r>
              <a:rPr lang="en-US" sz="1960" b="1" dirty="0">
                <a:solidFill>
                  <a:srgbClr val="1D234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„Constantin </a:t>
            </a:r>
            <a:r>
              <a:rPr lang="en-US" sz="1960" b="1" dirty="0" err="1">
                <a:solidFill>
                  <a:srgbClr val="1D234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Brâncuși</a:t>
            </a:r>
            <a:r>
              <a:rPr lang="en-US" sz="1960" b="1" dirty="0">
                <a:solidFill>
                  <a:srgbClr val="1D234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” University of Târgu Jiu</a:t>
            </a:r>
          </a:p>
          <a:p>
            <a:pPr algn="l">
              <a:lnSpc>
                <a:spcPts val="2744"/>
              </a:lnSpc>
            </a:pPr>
            <a:r>
              <a:rPr lang="en-US" sz="1960" b="1" dirty="0">
                <a:solidFill>
                  <a:srgbClr val="1D234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Doctoral School of Economic Sciences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8302036" y="1496778"/>
            <a:ext cx="5680796" cy="3393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2"/>
              </a:lnSpc>
            </a:pPr>
            <a:r>
              <a:rPr lang="en-US" sz="344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Title of Abstract for the International Scientific Symposium </a:t>
            </a:r>
            <a:r>
              <a:rPr lang="en-US" sz="3440" b="1" i="1" dirty="0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Horizons of Economic Research in a Global Context </a:t>
            </a:r>
          </a:p>
          <a:p>
            <a:pPr algn="l">
              <a:lnSpc>
                <a:spcPts val="4732"/>
              </a:lnSpc>
            </a:pPr>
            <a:endParaRPr lang="en-US" sz="3440" b="1" i="1" dirty="0">
              <a:solidFill>
                <a:srgbClr val="000000"/>
              </a:solidFill>
              <a:latin typeface="Open Sans Bold Italics"/>
              <a:ea typeface="Open Sans Bold Italics"/>
              <a:cs typeface="Open Sans Bold Italics"/>
              <a:sym typeface="Open Sans Bold Italics"/>
            </a:endParaRPr>
          </a:p>
        </p:txBody>
      </p:sp>
      <p:sp>
        <p:nvSpPr>
          <p:cNvPr id="88" name="TextBox 88"/>
          <p:cNvSpPr txBox="1"/>
          <p:nvPr/>
        </p:nvSpPr>
        <p:spPr>
          <a:xfrm>
            <a:off x="1162518" y="6218434"/>
            <a:ext cx="2398670" cy="344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4"/>
              </a:lnSpc>
            </a:pPr>
            <a:r>
              <a:rPr lang="en-US" sz="196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Introduction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1483453" y="6984083"/>
            <a:ext cx="6076547" cy="503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2"/>
              </a:lnSpc>
            </a:pPr>
            <a:r>
              <a:rPr lang="en-US" sz="154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Undergraduate thesis writing is a critical milestone for EFL learners.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1483453" y="7684252"/>
            <a:ext cx="6076547" cy="503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2"/>
              </a:lnSpc>
            </a:pPr>
            <a:r>
              <a:rPr lang="en-US" sz="154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Challenges include language barriers, limited resources, and time constraints.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1483453" y="8409676"/>
            <a:ext cx="6076547" cy="503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2"/>
              </a:lnSpc>
            </a:pPr>
            <a:r>
              <a:rPr lang="en-US" sz="154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This study investigates factors influencing thesis quality and completion among EFL learners.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8485645" y="6423380"/>
            <a:ext cx="3528421" cy="344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44"/>
              </a:lnSpc>
              <a:spcBef>
                <a:spcPct val="0"/>
              </a:spcBef>
            </a:pPr>
            <a:r>
              <a:rPr lang="en-US" sz="1960" b="1" u="none" strike="noStrike">
                <a:solidFill>
                  <a:srgbClr val="3E51C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Research Objectives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8830090" y="6984083"/>
            <a:ext cx="5246858" cy="503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002"/>
              </a:lnSpc>
              <a:spcBef>
                <a:spcPct val="0"/>
              </a:spcBef>
            </a:pPr>
            <a:r>
              <a:rPr lang="en-US" sz="154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 identify key factors affecting the thesis writing process.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8830090" y="7684252"/>
            <a:ext cx="5246858" cy="503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002"/>
              </a:lnSpc>
              <a:spcBef>
                <a:spcPct val="0"/>
              </a:spcBef>
            </a:pPr>
            <a:r>
              <a:rPr lang="en-US" sz="154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 analyze the role of supervisors, institutional support, and learner attributes.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8830090" y="8409676"/>
            <a:ext cx="5246858" cy="251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002"/>
              </a:lnSpc>
              <a:spcBef>
                <a:spcPct val="0"/>
              </a:spcBef>
            </a:pPr>
            <a:r>
              <a:rPr lang="en-US" sz="154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 recommend strategies for improving thesis outcomes.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322023" y="11640389"/>
            <a:ext cx="2759833" cy="344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4"/>
              </a:lnSpc>
            </a:pPr>
            <a:r>
              <a:rPr lang="en-US" sz="196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Research Question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1322023" y="12107380"/>
            <a:ext cx="2759833" cy="1007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1"/>
              </a:lnSpc>
            </a:pPr>
            <a:r>
              <a:rPr lang="en-US" sz="153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What factors contribute to the quality and successful completion of EFL learners’ undergraduate theses?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7781375" y="9604404"/>
            <a:ext cx="3177355" cy="344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44"/>
              </a:lnSpc>
              <a:spcBef>
                <a:spcPct val="0"/>
              </a:spcBef>
            </a:pPr>
            <a:r>
              <a:rPr lang="en-US" sz="1960" b="1" u="none" strike="noStrik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Result &amp; Discussion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1363030" y="13744583"/>
            <a:ext cx="1952719" cy="344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44"/>
              </a:lnSpc>
              <a:spcBef>
                <a:spcPct val="0"/>
              </a:spcBef>
            </a:pPr>
            <a:r>
              <a:rPr lang="en-US" sz="1960" b="1" u="none" strike="noStrike">
                <a:solidFill>
                  <a:srgbClr val="3E51C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Method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1363030" y="14235912"/>
            <a:ext cx="2135343" cy="228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48"/>
              </a:lnSpc>
            </a:pPr>
            <a:r>
              <a:rPr lang="en-US" sz="154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Research Design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1363030" y="14506111"/>
            <a:ext cx="2798835" cy="755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1"/>
              </a:lnSpc>
            </a:pPr>
            <a:r>
              <a:rPr lang="en-US" sz="153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Mixed-method approach combining quantitative and qualitative data.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1363030" y="15586579"/>
            <a:ext cx="1952719" cy="228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48"/>
              </a:lnSpc>
            </a:pPr>
            <a:r>
              <a:rPr lang="en-US" sz="154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Participants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1363030" y="15906280"/>
            <a:ext cx="2798835" cy="755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1"/>
              </a:lnSpc>
            </a:pPr>
            <a:r>
              <a:rPr lang="en-US" sz="153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100 undergraduate EFL learners from various universities.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1363030" y="16958574"/>
            <a:ext cx="1952719" cy="228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48"/>
              </a:lnSpc>
            </a:pPr>
            <a:r>
              <a:rPr lang="en-US" sz="154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Data Collection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1363030" y="17268802"/>
            <a:ext cx="2508939" cy="1376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32484" lvl="1" indent="-166242" algn="l">
              <a:lnSpc>
                <a:spcPts val="1847"/>
              </a:lnSpc>
              <a:buFont typeface="Arial"/>
              <a:buChar char="•"/>
            </a:pPr>
            <a:r>
              <a:rPr lang="en-US" sz="153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Surveys for learner perspectives.</a:t>
            </a:r>
          </a:p>
          <a:p>
            <a:pPr marL="332484" lvl="1" indent="-166242" algn="l">
              <a:lnSpc>
                <a:spcPts val="1847"/>
              </a:lnSpc>
              <a:buFont typeface="Arial"/>
              <a:buChar char="•"/>
            </a:pPr>
            <a:r>
              <a:rPr lang="en-US" sz="153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Interviews with supervisors.</a:t>
            </a:r>
          </a:p>
          <a:p>
            <a:pPr marL="332484" lvl="1" indent="-166242" algn="l">
              <a:lnSpc>
                <a:spcPts val="1847"/>
              </a:lnSpc>
              <a:buFont typeface="Arial"/>
              <a:buChar char="•"/>
            </a:pPr>
            <a:r>
              <a:rPr lang="en-US" sz="153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Document analysis of completed theses.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1363030" y="18921679"/>
            <a:ext cx="1952719" cy="228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48"/>
              </a:lnSpc>
            </a:pPr>
            <a:r>
              <a:rPr lang="en-US" sz="154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Data Analysis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1363030" y="19228796"/>
            <a:ext cx="2798835" cy="503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1"/>
              </a:lnSpc>
            </a:pPr>
            <a:r>
              <a:rPr lang="en-US" sz="153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Statistical analysis and thematic coding.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4905864" y="11097080"/>
            <a:ext cx="2426469" cy="1007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2"/>
              </a:lnSpc>
            </a:pPr>
            <a:r>
              <a:rPr lang="en-US" sz="154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Students with higher intrinsic motivation completed their thesis more effectively.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4905864" y="10841639"/>
            <a:ext cx="1363340" cy="228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48"/>
              </a:lnSpc>
            </a:pPr>
            <a:r>
              <a:rPr lang="en-US" sz="154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Motivation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4905864" y="12573456"/>
            <a:ext cx="2406742" cy="1007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2"/>
              </a:lnSpc>
            </a:pPr>
            <a:r>
              <a:rPr lang="en-US" sz="154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Learners who created structured schedules faced fewer delays in thesis writing.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4905864" y="12315438"/>
            <a:ext cx="1961221" cy="228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48"/>
              </a:lnSpc>
            </a:pPr>
            <a:r>
              <a:rPr lang="en-US" sz="154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Time Management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4851483" y="10334955"/>
            <a:ext cx="2453767" cy="228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8"/>
              </a:lnSpc>
            </a:pPr>
            <a:r>
              <a:rPr lang="en-US" sz="1540" b="1">
                <a:solidFill>
                  <a:srgbClr val="3E51C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Learner-Related Factors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8098735" y="11118085"/>
            <a:ext cx="2371369" cy="1259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2"/>
              </a:lnSpc>
            </a:pPr>
            <a:r>
              <a:rPr lang="en-US" sz="154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Constructive and timely feedback from supervisors significantly improved thesis revisions.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8098735" y="10862644"/>
            <a:ext cx="1805509" cy="228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48"/>
              </a:lnSpc>
            </a:pPr>
            <a:r>
              <a:rPr lang="en-US" sz="154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Feedback Quality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8098735" y="12815312"/>
            <a:ext cx="2352090" cy="1007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2"/>
              </a:lnSpc>
            </a:pPr>
            <a:r>
              <a:rPr lang="en-US" sz="154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Regular and consistent meetings provided essential guidance for thesis completion.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8098735" y="12557294"/>
            <a:ext cx="2539559" cy="228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48"/>
              </a:lnSpc>
            </a:pPr>
            <a:r>
              <a:rPr lang="en-US" sz="154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Supervisor Availability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7983278" y="10334955"/>
            <a:ext cx="2911688" cy="228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48"/>
              </a:lnSpc>
            </a:pPr>
            <a:r>
              <a:rPr lang="en-US" sz="1540" b="1">
                <a:solidFill>
                  <a:srgbClr val="3E51C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Supervisor-Related Factors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11142434" y="10822589"/>
            <a:ext cx="2640981" cy="1009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32487" lvl="1" indent="-166243" algn="l">
              <a:lnSpc>
                <a:spcPts val="2002"/>
              </a:lnSpc>
              <a:buFont typeface="Arial"/>
              <a:buChar char="•"/>
            </a:pPr>
            <a:r>
              <a:rPr lang="en-US" sz="154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Universities with dedicated thesis writing resources reported higher thesis quality.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11142434" y="12111616"/>
            <a:ext cx="2622167" cy="1261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32487" lvl="1" indent="-166243" algn="l">
              <a:lnSpc>
                <a:spcPts val="2002"/>
              </a:lnSpc>
              <a:buFont typeface="Arial"/>
              <a:buChar char="•"/>
            </a:pPr>
            <a:r>
              <a:rPr lang="en-US" sz="154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Writing centers and peer collaboration opportunities boosted learner confidence and writing skills.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11225463" y="10334955"/>
            <a:ext cx="2387165" cy="228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48"/>
              </a:lnSpc>
            </a:pPr>
            <a:r>
              <a:rPr lang="en-US" sz="1540" b="1">
                <a:solidFill>
                  <a:srgbClr val="3E51C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Institutional Support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4818243" y="14826992"/>
            <a:ext cx="4158162" cy="757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32487" lvl="1" indent="-166243" algn="l">
              <a:lnSpc>
                <a:spcPts val="2002"/>
              </a:lnSpc>
              <a:spcBef>
                <a:spcPct val="0"/>
              </a:spcBef>
              <a:buFont typeface="Arial"/>
              <a:buChar char="•"/>
            </a:pPr>
            <a:r>
              <a:rPr lang="en-US" sz="154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Limited access to academic resources was a major obstacle for students from smaller institutions.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4818243" y="15786937"/>
            <a:ext cx="4158162" cy="1009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32487" lvl="1" indent="-166243" algn="l">
              <a:lnSpc>
                <a:spcPts val="2002"/>
              </a:lnSpc>
              <a:spcBef>
                <a:spcPct val="0"/>
              </a:spcBef>
              <a:buFont typeface="Arial"/>
              <a:buChar char="•"/>
            </a:pPr>
            <a:r>
              <a:rPr lang="en-US" sz="154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Some learners reported unclear expectations during the thesis writing process, which prolonged completion times.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4905864" y="14319003"/>
            <a:ext cx="2637891" cy="228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48"/>
              </a:lnSpc>
            </a:pPr>
            <a:r>
              <a:rPr lang="en-US" sz="1540" b="1">
                <a:solidFill>
                  <a:srgbClr val="3E51C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Challenges Identified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9586227" y="14779398"/>
            <a:ext cx="4038581" cy="1009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32487" lvl="1" indent="-166243" algn="l">
              <a:lnSpc>
                <a:spcPts val="2002"/>
              </a:lnSpc>
              <a:spcBef>
                <a:spcPct val="0"/>
              </a:spcBef>
              <a:buFont typeface="Arial"/>
              <a:buChar char="•"/>
            </a:pPr>
            <a:r>
              <a:rPr lang="en-US" sz="154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Universities should establish structured thesis writing programs, including training on research methodologies and academic writing.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9586227" y="15999625"/>
            <a:ext cx="4019279" cy="757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32487" lvl="1" indent="-166243" algn="l">
              <a:lnSpc>
                <a:spcPts val="2002"/>
              </a:lnSpc>
              <a:spcBef>
                <a:spcPct val="0"/>
              </a:spcBef>
              <a:buFont typeface="Arial"/>
              <a:buChar char="•"/>
            </a:pPr>
            <a:r>
              <a:rPr lang="en-US" sz="154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Supervisors should adopt a mentorship approach, balancing academic rigor with emotional support for students.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9678144" y="14319003"/>
            <a:ext cx="2637891" cy="228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48"/>
              </a:lnSpc>
            </a:pPr>
            <a:r>
              <a:rPr lang="en-US" sz="1540" b="1">
                <a:solidFill>
                  <a:srgbClr val="3E51C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Recommendations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4715419" y="17412726"/>
            <a:ext cx="2389510" cy="344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44"/>
              </a:lnSpc>
              <a:spcBef>
                <a:spcPct val="0"/>
              </a:spcBef>
            </a:pPr>
            <a:r>
              <a:rPr lang="en-US" sz="1960" b="1" u="none" strike="noStrik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Conclusion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5095251" y="17879119"/>
            <a:ext cx="3971249" cy="755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1"/>
              </a:lnSpc>
            </a:pPr>
            <a:r>
              <a:rPr lang="en-US" sz="153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Effective time management, motivation, and access to institutional resources are critical for successful thesis completion.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5095251" y="18858527"/>
            <a:ext cx="3971249" cy="755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1"/>
              </a:lnSpc>
            </a:pPr>
            <a:r>
              <a:rPr lang="en-US" sz="153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Collaboration between learners, supervisors, and institutions is essential to improve outcomes.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9586227" y="17412726"/>
            <a:ext cx="2389510" cy="344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44"/>
              </a:lnSpc>
              <a:spcBef>
                <a:spcPct val="0"/>
              </a:spcBef>
            </a:pPr>
            <a:r>
              <a:rPr lang="en-US" sz="1960" b="1">
                <a:solidFill>
                  <a:srgbClr val="3E51C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References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9897041" y="17879119"/>
            <a:ext cx="3957540" cy="503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1"/>
              </a:lnSpc>
            </a:pPr>
            <a:r>
              <a:rPr lang="en-US" sz="153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Rimberio. (2022). Principles of Language Learning and Teaching Journal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9897041" y="18658502"/>
            <a:ext cx="3957540" cy="1007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1"/>
              </a:lnSpc>
            </a:pPr>
            <a:r>
              <a:rPr lang="en-US" sz="153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Spencer, &amp; Warner. (2021). Research Design: Qualitative, Quantitative, and Mixed Methods Approaches. Liceria Publications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1526318" y="20444670"/>
            <a:ext cx="1839678" cy="251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1"/>
              </a:lnSpc>
            </a:pPr>
            <a:r>
              <a:rPr lang="en-US" sz="153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Head of Research 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3365996" y="20444670"/>
            <a:ext cx="2365169" cy="251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1"/>
              </a:lnSpc>
            </a:pPr>
            <a:r>
              <a:rPr lang="en-US" sz="153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Prof. Ketut Susilo, M.Si.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5960574" y="20444670"/>
            <a:ext cx="936750" cy="251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1"/>
              </a:lnSpc>
            </a:pPr>
            <a:r>
              <a:rPr lang="en-US" sz="153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Member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6897324" y="20444670"/>
            <a:ext cx="2275518" cy="251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1"/>
              </a:lnSpc>
            </a:pPr>
            <a:r>
              <a:rPr lang="en-US" sz="153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Prof. Rachelle Beaudry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9172842" y="20444670"/>
            <a:ext cx="2200378" cy="251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1"/>
              </a:lnSpc>
            </a:pPr>
            <a:r>
              <a:rPr lang="en-US" sz="153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Dr. Reese Miller, M.Ed.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11373219" y="20444670"/>
            <a:ext cx="2174301" cy="251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1"/>
              </a:lnSpc>
            </a:pPr>
            <a:r>
              <a:rPr lang="en-US" sz="153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Richard Sanchez, M.A.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1526318" y="20716504"/>
            <a:ext cx="936750" cy="251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1"/>
              </a:lnSpc>
            </a:pPr>
            <a:r>
              <a:rPr lang="en-US" sz="153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Timeline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2500272" y="20716504"/>
            <a:ext cx="2365169" cy="251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1"/>
              </a:lnSpc>
            </a:pPr>
            <a:r>
              <a:rPr lang="en-US" sz="153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January–April 2026</a:t>
            </a:r>
          </a:p>
        </p:txBody>
      </p:sp>
      <p:sp>
        <p:nvSpPr>
          <p:cNvPr id="141" name="CasetăText 140">
            <a:extLst>
              <a:ext uri="{FF2B5EF4-FFF2-40B4-BE49-F238E27FC236}">
                <a16:creationId xmlns:a16="http://schemas.microsoft.com/office/drawing/2014/main" id="{6A2ACBDB-D2CD-9E68-751F-985C10472F7B}"/>
              </a:ext>
            </a:extLst>
          </p:cNvPr>
          <p:cNvSpPr txBox="1"/>
          <p:nvPr/>
        </p:nvSpPr>
        <p:spPr>
          <a:xfrm>
            <a:off x="8265575" y="4787715"/>
            <a:ext cx="6847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err="1"/>
              <a:t>First</a:t>
            </a:r>
            <a:r>
              <a:rPr lang="ro-RO" sz="2400" b="1" dirty="0"/>
              <a:t> </a:t>
            </a:r>
            <a:r>
              <a:rPr lang="ro-RO" sz="2400" b="1" dirty="0" err="1"/>
              <a:t>Name</a:t>
            </a:r>
            <a:r>
              <a:rPr lang="ro-RO" sz="2400" b="1" dirty="0"/>
              <a:t> LAST NAME; </a:t>
            </a:r>
            <a:r>
              <a:rPr lang="ro-RO" sz="2400" b="1" dirty="0" err="1"/>
              <a:t>First</a:t>
            </a:r>
            <a:r>
              <a:rPr lang="ro-RO" sz="2400" b="1" dirty="0"/>
              <a:t> </a:t>
            </a:r>
            <a:r>
              <a:rPr lang="ro-RO" sz="2400" b="1" dirty="0" err="1"/>
              <a:t>Name</a:t>
            </a:r>
            <a:r>
              <a:rPr lang="ro-RO" sz="2400" b="1" dirty="0"/>
              <a:t> LAST NAME*</a:t>
            </a:r>
            <a:endParaRPr lang="ro-RO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431</Words>
  <Application>Microsoft Office PowerPoint</Application>
  <PresentationFormat>Particularizare</PresentationFormat>
  <Paragraphs>59</Paragraphs>
  <Slides>1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</vt:i4>
      </vt:variant>
    </vt:vector>
  </HeadingPairs>
  <TitlesOfParts>
    <vt:vector size="7" baseType="lpstr">
      <vt:lpstr>Calibri</vt:lpstr>
      <vt:lpstr>Arial</vt:lpstr>
      <vt:lpstr>Open Sans</vt:lpstr>
      <vt:lpstr>Open Sans Bold</vt:lpstr>
      <vt:lpstr>Open Sans Bold Italics</vt:lpstr>
      <vt:lpstr>Office Theme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Blue Modern College Academic Research Poster</dc:title>
  <dc:creator>User</dc:creator>
  <cp:lastModifiedBy>Aniela Balacescu</cp:lastModifiedBy>
  <cp:revision>3</cp:revision>
  <dcterms:created xsi:type="dcterms:W3CDTF">2006-08-16T00:00:00Z</dcterms:created>
  <dcterms:modified xsi:type="dcterms:W3CDTF">2026-01-27T20:28:33Z</dcterms:modified>
  <dc:identifier>DAG_TPHN4FY</dc:identifier>
</cp:coreProperties>
</file>